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B2F8"/>
    <a:srgbClr val="9C44BF"/>
    <a:srgbClr val="65D7C4"/>
    <a:srgbClr val="FAF4F4"/>
    <a:srgbClr val="0BD3F4"/>
    <a:srgbClr val="AB60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90499-6849-4A13-9FA4-F19BB9BEAE11}" v="2" dt="2022-03-02T16:25:02.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pard, Kelly" userId="5186e813-bac0-4f58-9b03-744febfab34d" providerId="ADAL" clId="{B2090499-6849-4A13-9FA4-F19BB9BEAE11}"/>
    <pc:docChg chg="custSel modSld">
      <pc:chgData name="Sheppard, Kelly" userId="5186e813-bac0-4f58-9b03-744febfab34d" providerId="ADAL" clId="{B2090499-6849-4A13-9FA4-F19BB9BEAE11}" dt="2022-03-02T16:25:11.146" v="0" actId="478"/>
      <pc:docMkLst>
        <pc:docMk/>
      </pc:docMkLst>
      <pc:sldChg chg="delSp mod">
        <pc:chgData name="Sheppard, Kelly" userId="5186e813-bac0-4f58-9b03-744febfab34d" providerId="ADAL" clId="{B2090499-6849-4A13-9FA4-F19BB9BEAE11}" dt="2022-03-02T16:25:11.146" v="0" actId="478"/>
        <pc:sldMkLst>
          <pc:docMk/>
          <pc:sldMk cId="3524089083" sldId="261"/>
        </pc:sldMkLst>
        <pc:picChg chg="del">
          <ac:chgData name="Sheppard, Kelly" userId="5186e813-bac0-4f58-9b03-744febfab34d" providerId="ADAL" clId="{B2090499-6849-4A13-9FA4-F19BB9BEAE11}" dt="2022-03-02T16:25:11.146" v="0" actId="478"/>
          <ac:picMkLst>
            <pc:docMk/>
            <pc:sldMk cId="3524089083" sldId="261"/>
            <ac:picMk id="2" creationId="{B25EB272-D759-4B92-9DBF-70541F0441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5FA88-16ED-40E8-B802-046A59DC932F}" type="datetimeFigureOut">
              <a:rPr lang="en-GB" smtClean="0"/>
              <a:t>02/03/2022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7489-589E-461A-99C6-46AC6D8DB8AB}" type="slidenum">
              <a:rPr lang="en-GB" smtClean="0"/>
              <a:t>‹#›</a:t>
            </a:fld>
            <a:endParaRPr lang="en-GB"/>
          </a:p>
        </p:txBody>
      </p:sp>
    </p:spTree>
    <p:extLst>
      <p:ext uri="{BB962C8B-B14F-4D97-AF65-F5344CB8AC3E}">
        <p14:creationId xmlns:p14="http://schemas.microsoft.com/office/powerpoint/2010/main" val="132309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 approach – white background with blocks (pictures) </a:t>
            </a:r>
          </a:p>
          <a:p>
            <a:endParaRPr lang="en-GB" dirty="0"/>
          </a:p>
          <a:p>
            <a:endParaRPr lang="en-GB" dirty="0"/>
          </a:p>
        </p:txBody>
      </p:sp>
      <p:sp>
        <p:nvSpPr>
          <p:cNvPr id="4" name="Slide Number Placeholder 3"/>
          <p:cNvSpPr>
            <a:spLocks noGrp="1"/>
          </p:cNvSpPr>
          <p:nvPr>
            <p:ph type="sldNum" sz="quarter" idx="5"/>
          </p:nvPr>
        </p:nvSpPr>
        <p:spPr/>
        <p:txBody>
          <a:bodyPr/>
          <a:lstStyle/>
          <a:p>
            <a:fld id="{B81E7489-589E-461A-99C6-46AC6D8DB8AB}" type="slidenum">
              <a:rPr lang="en-GB" smtClean="0"/>
              <a:t>1</a:t>
            </a:fld>
            <a:endParaRPr lang="en-GB"/>
          </a:p>
        </p:txBody>
      </p:sp>
    </p:spTree>
    <p:extLst>
      <p:ext uri="{BB962C8B-B14F-4D97-AF65-F5344CB8AC3E}">
        <p14:creationId xmlns:p14="http://schemas.microsoft.com/office/powerpoint/2010/main" val="57417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E7489-589E-461A-99C6-46AC6D8DB8AB}" type="slidenum">
              <a:rPr lang="en-GB" smtClean="0"/>
              <a:t>4</a:t>
            </a:fld>
            <a:endParaRPr lang="en-GB"/>
          </a:p>
        </p:txBody>
      </p:sp>
    </p:spTree>
    <p:extLst>
      <p:ext uri="{BB962C8B-B14F-4D97-AF65-F5344CB8AC3E}">
        <p14:creationId xmlns:p14="http://schemas.microsoft.com/office/powerpoint/2010/main" val="308695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E7489-589E-461A-99C6-46AC6D8DB8AB}" type="slidenum">
              <a:rPr lang="en-GB" smtClean="0"/>
              <a:t>5</a:t>
            </a:fld>
            <a:endParaRPr lang="en-GB"/>
          </a:p>
        </p:txBody>
      </p:sp>
    </p:spTree>
    <p:extLst>
      <p:ext uri="{BB962C8B-B14F-4D97-AF65-F5344CB8AC3E}">
        <p14:creationId xmlns:p14="http://schemas.microsoft.com/office/powerpoint/2010/main" val="315786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to send link to sustainability images </a:t>
            </a:r>
          </a:p>
        </p:txBody>
      </p:sp>
      <p:sp>
        <p:nvSpPr>
          <p:cNvPr id="4" name="Slide Number Placeholder 3"/>
          <p:cNvSpPr>
            <a:spLocks noGrp="1"/>
          </p:cNvSpPr>
          <p:nvPr>
            <p:ph type="sldNum" sz="quarter" idx="5"/>
          </p:nvPr>
        </p:nvSpPr>
        <p:spPr/>
        <p:txBody>
          <a:bodyPr/>
          <a:lstStyle/>
          <a:p>
            <a:fld id="{B81E7489-589E-461A-99C6-46AC6D8DB8AB}" type="slidenum">
              <a:rPr lang="en-GB" smtClean="0"/>
              <a:t>7</a:t>
            </a:fld>
            <a:endParaRPr lang="en-GB"/>
          </a:p>
        </p:txBody>
      </p:sp>
    </p:spTree>
    <p:extLst>
      <p:ext uri="{BB962C8B-B14F-4D97-AF65-F5344CB8AC3E}">
        <p14:creationId xmlns:p14="http://schemas.microsoft.com/office/powerpoint/2010/main" val="402788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with partners to deliver value , eager to work with partners to deliver value?</a:t>
            </a:r>
          </a:p>
          <a:p>
            <a:endParaRPr lang="en-GB" dirty="0"/>
          </a:p>
          <a:p>
            <a:r>
              <a:rPr lang="en-GB" dirty="0"/>
              <a:t>Louise to ask procurement about more pictures </a:t>
            </a:r>
          </a:p>
        </p:txBody>
      </p:sp>
      <p:sp>
        <p:nvSpPr>
          <p:cNvPr id="4" name="Slide Number Placeholder 3"/>
          <p:cNvSpPr>
            <a:spLocks noGrp="1"/>
          </p:cNvSpPr>
          <p:nvPr>
            <p:ph type="sldNum" sz="quarter" idx="5"/>
          </p:nvPr>
        </p:nvSpPr>
        <p:spPr/>
        <p:txBody>
          <a:bodyPr/>
          <a:lstStyle/>
          <a:p>
            <a:fld id="{B81E7489-589E-461A-99C6-46AC6D8DB8AB}" type="slidenum">
              <a:rPr lang="en-GB" smtClean="0"/>
              <a:t>8</a:t>
            </a:fld>
            <a:endParaRPr lang="en-GB"/>
          </a:p>
        </p:txBody>
      </p:sp>
    </p:spTree>
    <p:extLst>
      <p:ext uri="{BB962C8B-B14F-4D97-AF65-F5344CB8AC3E}">
        <p14:creationId xmlns:p14="http://schemas.microsoft.com/office/powerpoint/2010/main" val="3759638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Modular - purple 1">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pic>
        <p:nvPicPr>
          <p:cNvPr id="10" name="Picture 9">
            <a:extLst>
              <a:ext uri="{FF2B5EF4-FFF2-40B4-BE49-F238E27FC236}">
                <a16:creationId xmlns:a16="http://schemas.microsoft.com/office/drawing/2014/main" id="{8EA8EFAF-3AD5-614A-ABA7-BA07EEB4207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762999" y="0"/>
            <a:ext cx="3429000" cy="3429000"/>
          </a:xfrm>
          <a:prstGeom prst="rect">
            <a:avLst/>
          </a:prstGeom>
        </p:spPr>
      </p:pic>
      <p:sp>
        <p:nvSpPr>
          <p:cNvPr id="8" name="TextBox 7">
            <a:extLst>
              <a:ext uri="{FF2B5EF4-FFF2-40B4-BE49-F238E27FC236}">
                <a16:creationId xmlns:a16="http://schemas.microsoft.com/office/drawing/2014/main" id="{6D5816FB-E17D-4B3A-91F8-29BF8C034EE9}"/>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A32A3BC9-987F-4437-A8B5-F9EDB97A7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pic>
        <p:nvPicPr>
          <p:cNvPr id="12" name="Picture 11">
            <a:extLst>
              <a:ext uri="{FF2B5EF4-FFF2-40B4-BE49-F238E27FC236}">
                <a16:creationId xmlns:a16="http://schemas.microsoft.com/office/drawing/2014/main" id="{F657E830-7066-4FAB-8C91-CF4970DAEC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63000" y="0"/>
            <a:ext cx="3428999" cy="3433287"/>
          </a:xfrm>
          <a:prstGeom prst="rect">
            <a:avLst/>
          </a:prstGeom>
        </p:spPr>
      </p:pic>
      <p:sp>
        <p:nvSpPr>
          <p:cNvPr id="13" name="TextBox 12">
            <a:extLst>
              <a:ext uri="{FF2B5EF4-FFF2-40B4-BE49-F238E27FC236}">
                <a16:creationId xmlns:a16="http://schemas.microsoft.com/office/drawing/2014/main" id="{0C1A35B8-008C-432A-973A-DDD5419A4377}"/>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220934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 three lines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FDF486-6287-2449-9F17-D507B95FCE9C}"/>
              </a:ext>
            </a:extLst>
          </p:cNvPr>
          <p:cNvSpPr>
            <a:spLocks noGrp="1"/>
          </p:cNvSpPr>
          <p:nvPr>
            <p:ph type="body" idx="1"/>
          </p:nvPr>
        </p:nvSpPr>
        <p:spPr>
          <a:xfrm>
            <a:off x="467999" y="334737"/>
            <a:ext cx="8338410" cy="576916"/>
          </a:xfrm>
        </p:spPr>
        <p:txBody>
          <a:bodyPr anchor="b"/>
          <a:lstStyle>
            <a:lvl1pPr marL="0" indent="0">
              <a:lnSpc>
                <a:spcPts val="4400"/>
              </a:lnSpc>
              <a:spcBef>
                <a:spcPts val="0"/>
              </a:spcBef>
              <a:buNone/>
              <a:defRPr sz="4000" b="1"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DF004D0C-61C2-094D-90D7-5C09C5DA1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pic>
        <p:nvPicPr>
          <p:cNvPr id="6" name="Picture 5">
            <a:extLst>
              <a:ext uri="{FF2B5EF4-FFF2-40B4-BE49-F238E27FC236}">
                <a16:creationId xmlns:a16="http://schemas.microsoft.com/office/drawing/2014/main" id="{BFCF3391-1BCC-4D7B-A004-F6759537D6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sp>
        <p:nvSpPr>
          <p:cNvPr id="8" name="TextBox 7">
            <a:extLst>
              <a:ext uri="{FF2B5EF4-FFF2-40B4-BE49-F238E27FC236}">
                <a16:creationId xmlns:a16="http://schemas.microsoft.com/office/drawing/2014/main" id="{C8CA9AA2-04C1-4A30-8480-87FD729C7784}"/>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cxnSp>
        <p:nvCxnSpPr>
          <p:cNvPr id="9" name="Straight Connector 8">
            <a:extLst>
              <a:ext uri="{FF2B5EF4-FFF2-40B4-BE49-F238E27FC236}">
                <a16:creationId xmlns:a16="http://schemas.microsoft.com/office/drawing/2014/main" id="{481AF9E3-D2EE-458C-881C-98BF5B3E3617}"/>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24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section - one line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467999" y="1285139"/>
            <a:ext cx="9540000" cy="702130"/>
          </a:xfrm>
        </p:spPr>
        <p:txBody>
          <a:bodyPr anchor="b"/>
          <a:lstStyle>
            <a:lvl1pPr algn="l">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DF486-6287-2449-9F17-D507B95FCE9C}"/>
              </a:ext>
            </a:extLst>
          </p:cNvPr>
          <p:cNvSpPr>
            <a:spLocks noGrp="1"/>
          </p:cNvSpPr>
          <p:nvPr>
            <p:ph type="body" idx="1"/>
          </p:nvPr>
        </p:nvSpPr>
        <p:spPr>
          <a:xfrm>
            <a:off x="467999" y="334737"/>
            <a:ext cx="8338410" cy="576916"/>
          </a:xfrm>
        </p:spPr>
        <p:txBody>
          <a:bodyPr anchor="b"/>
          <a:lstStyle>
            <a:lvl1pPr marL="0" indent="0">
              <a:lnSpc>
                <a:spcPts val="4400"/>
              </a:lnSpc>
              <a:spcBef>
                <a:spcPts val="0"/>
              </a:spcBef>
              <a:buNone/>
              <a:defRPr sz="4000" b="1"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467999" y="2309020"/>
            <a:ext cx="9540000" cy="823912"/>
          </a:xfrm>
        </p:spPr>
        <p:txBody>
          <a:bodyPr anchor="t"/>
          <a:lstStyle>
            <a:lvl1pPr marL="0" indent="0">
              <a:lnSpc>
                <a:spcPts val="2600"/>
              </a:lnSpc>
              <a:spcBef>
                <a:spcPts val="0"/>
              </a:spcBef>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DAC6D531-F2EF-7045-BED7-2746E91518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cxnSp>
        <p:nvCxnSpPr>
          <p:cNvPr id="11" name="Straight Connector 10">
            <a:extLst>
              <a:ext uri="{FF2B5EF4-FFF2-40B4-BE49-F238E27FC236}">
                <a16:creationId xmlns:a16="http://schemas.microsoft.com/office/drawing/2014/main" id="{1DE8E337-B727-2D47-9AD8-446E0F9ACB2C}"/>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0189869-2EBD-4817-8BDC-888CCDEB45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cxnSp>
        <p:nvCxnSpPr>
          <p:cNvPr id="12" name="Straight Connector 11">
            <a:extLst>
              <a:ext uri="{FF2B5EF4-FFF2-40B4-BE49-F238E27FC236}">
                <a16:creationId xmlns:a16="http://schemas.microsoft.com/office/drawing/2014/main" id="{5180D810-8256-4BB9-AA2B-1D7DDD0CA04D}"/>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5681FEF-231D-4519-8C6D-75CD36204822}"/>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356508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section - two lines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467999" y="1285139"/>
            <a:ext cx="8298000" cy="1262118"/>
          </a:xfrm>
        </p:spPr>
        <p:txBody>
          <a:bodyPr anchor="b"/>
          <a:lstStyle>
            <a:lvl1pPr algn="l">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DF486-6287-2449-9F17-D507B95FCE9C}"/>
              </a:ext>
            </a:extLst>
          </p:cNvPr>
          <p:cNvSpPr>
            <a:spLocks noGrp="1"/>
          </p:cNvSpPr>
          <p:nvPr>
            <p:ph type="body" idx="1"/>
          </p:nvPr>
        </p:nvSpPr>
        <p:spPr>
          <a:xfrm>
            <a:off x="467999" y="334737"/>
            <a:ext cx="8338410" cy="576916"/>
          </a:xfrm>
        </p:spPr>
        <p:txBody>
          <a:bodyPr anchor="b"/>
          <a:lstStyle>
            <a:lvl1pPr marL="0" indent="0">
              <a:lnSpc>
                <a:spcPts val="4400"/>
              </a:lnSpc>
              <a:spcBef>
                <a:spcPts val="0"/>
              </a:spcBef>
              <a:buNone/>
              <a:defRPr sz="4000" b="1"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467999" y="2863458"/>
            <a:ext cx="8297999" cy="823912"/>
          </a:xfrm>
        </p:spPr>
        <p:txBody>
          <a:bodyPr anchor="t"/>
          <a:lstStyle>
            <a:lvl1pPr marL="0" indent="0">
              <a:lnSpc>
                <a:spcPts val="2600"/>
              </a:lnSpc>
              <a:spcBef>
                <a:spcPts val="0"/>
              </a:spcBef>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CA040E4C-268C-4D4B-A392-2919A3AE65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cxnSp>
        <p:nvCxnSpPr>
          <p:cNvPr id="11" name="Straight Connector 10">
            <a:extLst>
              <a:ext uri="{FF2B5EF4-FFF2-40B4-BE49-F238E27FC236}">
                <a16:creationId xmlns:a16="http://schemas.microsoft.com/office/drawing/2014/main" id="{BA086718-B9DF-F64D-B9F6-E790EB55F644}"/>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44C459D-59EC-4EB3-800D-5C3299C0EA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cxnSp>
        <p:nvCxnSpPr>
          <p:cNvPr id="12" name="Straight Connector 11">
            <a:extLst>
              <a:ext uri="{FF2B5EF4-FFF2-40B4-BE49-F238E27FC236}">
                <a16:creationId xmlns:a16="http://schemas.microsoft.com/office/drawing/2014/main" id="{328D2BC2-A4E9-46B7-A825-6FE34444B589}"/>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BF4BAA-EA3D-40B6-8A96-1CF5BD3F0CD5}"/>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222537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section - three lines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467999" y="1276975"/>
            <a:ext cx="8298000" cy="1833618"/>
          </a:xfrm>
        </p:spPr>
        <p:txBody>
          <a:bodyPr anchor="b"/>
          <a:lstStyle>
            <a:lvl1pPr algn="l">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DF486-6287-2449-9F17-D507B95FCE9C}"/>
              </a:ext>
            </a:extLst>
          </p:cNvPr>
          <p:cNvSpPr>
            <a:spLocks noGrp="1"/>
          </p:cNvSpPr>
          <p:nvPr>
            <p:ph type="body" idx="1"/>
          </p:nvPr>
        </p:nvSpPr>
        <p:spPr>
          <a:xfrm>
            <a:off x="467999" y="334737"/>
            <a:ext cx="8338410" cy="576916"/>
          </a:xfrm>
        </p:spPr>
        <p:txBody>
          <a:bodyPr anchor="b"/>
          <a:lstStyle>
            <a:lvl1pPr marL="0" indent="0">
              <a:lnSpc>
                <a:spcPts val="4400"/>
              </a:lnSpc>
              <a:spcBef>
                <a:spcPts val="0"/>
              </a:spcBef>
              <a:buNone/>
              <a:defRPr sz="4000" b="1"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467999" y="3429000"/>
            <a:ext cx="8297999" cy="823912"/>
          </a:xfrm>
        </p:spPr>
        <p:txBody>
          <a:bodyPr anchor="t"/>
          <a:lstStyle>
            <a:lvl1pPr marL="0" indent="0">
              <a:lnSpc>
                <a:spcPts val="2600"/>
              </a:lnSpc>
              <a:spcBef>
                <a:spcPts val="0"/>
              </a:spcBef>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C356EFDB-2432-6740-B5BA-29AE4B293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cxnSp>
        <p:nvCxnSpPr>
          <p:cNvPr id="11" name="Straight Connector 10">
            <a:extLst>
              <a:ext uri="{FF2B5EF4-FFF2-40B4-BE49-F238E27FC236}">
                <a16:creationId xmlns:a16="http://schemas.microsoft.com/office/drawing/2014/main" id="{FBD0A2D2-461F-324F-A487-A85A3CAF89CC}"/>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CF81738-9505-4F71-8582-C83B76D7F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cxnSp>
        <p:nvCxnSpPr>
          <p:cNvPr id="12" name="Straight Connector 11">
            <a:extLst>
              <a:ext uri="{FF2B5EF4-FFF2-40B4-BE49-F238E27FC236}">
                <a16:creationId xmlns:a16="http://schemas.microsoft.com/office/drawing/2014/main" id="{3448E105-FBAC-4F3F-9965-B2F5ADCD5261}"/>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E9741B-8C41-4857-9828-3A21EFCEF21C}"/>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228048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idebar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D84E-48D4-224B-97D4-2B5B7C00E10C}"/>
              </a:ext>
            </a:extLst>
          </p:cNvPr>
          <p:cNvSpPr>
            <a:spLocks noGrp="1"/>
          </p:cNvSpPr>
          <p:nvPr>
            <p:ph type="title"/>
          </p:nvPr>
        </p:nvSpPr>
        <p:spPr>
          <a:xfrm>
            <a:off x="1198800" y="288037"/>
            <a:ext cx="10584000" cy="900000"/>
          </a:xfrm>
        </p:spPr>
        <p:txBody>
          <a:bodyPr anchor="t"/>
          <a:lstStyle>
            <a:lvl1pPr>
              <a:lnSpc>
                <a:spcPts val="2700"/>
              </a:lnSpc>
              <a:defRPr sz="2800" b="1" i="0">
                <a:latin typeface="Unilever Shilling" panose="020B0502020202020204" pitchFamily="34" charset="77"/>
                <a:cs typeface="Unilever Shilling" panose="020B0502020202020204" pitchFamily="34" charset="77"/>
              </a:defRPr>
            </a:lvl1pPr>
          </a:lstStyle>
          <a:p>
            <a:r>
              <a:rPr lang="en-US"/>
              <a:t>Click to edit Master title style</a:t>
            </a:r>
          </a:p>
        </p:txBody>
      </p:sp>
      <p:pic>
        <p:nvPicPr>
          <p:cNvPr id="7" name="Picture 6">
            <a:extLst>
              <a:ext uri="{FF2B5EF4-FFF2-40B4-BE49-F238E27FC236}">
                <a16:creationId xmlns:a16="http://schemas.microsoft.com/office/drawing/2014/main" id="{8A0D2B94-2A86-0348-9285-C937D470A2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8" name="Picture 7">
            <a:extLst>
              <a:ext uri="{FF2B5EF4-FFF2-40B4-BE49-F238E27FC236}">
                <a16:creationId xmlns:a16="http://schemas.microsoft.com/office/drawing/2014/main" id="{9D02C67D-41A3-4F4B-AB2A-2A655BF1C6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spTree>
    <p:extLst>
      <p:ext uri="{BB962C8B-B14F-4D97-AF65-F5344CB8AC3E}">
        <p14:creationId xmlns:p14="http://schemas.microsoft.com/office/powerpoint/2010/main" val="102629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10645600"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1198800" y="1727627"/>
            <a:ext cx="5148000" cy="4228673"/>
          </a:xfrm>
        </p:spPr>
        <p:txBody>
          <a:bodyPr anchor="t"/>
          <a:lstStyle>
            <a:lvl1pPr marL="0" indent="0">
              <a:lnSpc>
                <a:spcPts val="1800"/>
              </a:lnSpc>
              <a:spcBef>
                <a:spcPts val="0"/>
              </a:spcBef>
              <a:buFont typeface="+mj-lt"/>
              <a:buNone/>
              <a:defRPr sz="1600" b="0" i="0">
                <a:solidFill>
                  <a:schemeClr val="tx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1D9F3EB7-C5AC-E041-BAFE-6D4EBC43BA2E}"/>
              </a:ext>
            </a:extLst>
          </p:cNvPr>
          <p:cNvSpPr>
            <a:spLocks noGrp="1"/>
          </p:cNvSpPr>
          <p:nvPr>
            <p:ph type="body" sz="quarter" idx="13"/>
          </p:nvPr>
        </p:nvSpPr>
        <p:spPr>
          <a:xfrm>
            <a:off x="6696400" y="1727627"/>
            <a:ext cx="5148000" cy="4228673"/>
          </a:xfrm>
        </p:spPr>
        <p:txBody>
          <a:bodyPr anchor="t"/>
          <a:lstStyle>
            <a:lvl1pPr marL="0" indent="0">
              <a:lnSpc>
                <a:spcPts val="1800"/>
              </a:lnSpc>
              <a:spcBef>
                <a:spcPts val="0"/>
              </a:spcBef>
              <a:buFont typeface="+mj-lt"/>
              <a:buNone/>
              <a:defRPr sz="1600" b="0" i="0">
                <a:solidFill>
                  <a:schemeClr val="tx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1AA89408-6F5D-A64F-8D95-E806471726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9" name="Picture 8">
            <a:extLst>
              <a:ext uri="{FF2B5EF4-FFF2-40B4-BE49-F238E27FC236}">
                <a16:creationId xmlns:a16="http://schemas.microsoft.com/office/drawing/2014/main" id="{2BBAD034-BAE9-45E5-B8C2-C96509CFBD2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spTree>
    <p:extLst>
      <p:ext uri="{BB962C8B-B14F-4D97-AF65-F5344CB8AC3E}">
        <p14:creationId xmlns:p14="http://schemas.microsoft.com/office/powerpoint/2010/main" val="424966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bullets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32A42C-9C8F-8847-9012-66EF0CF363E2}"/>
              </a:ext>
            </a:extLst>
          </p:cNvPr>
          <p:cNvSpPr>
            <a:spLocks noGrp="1"/>
          </p:cNvSpPr>
          <p:nvPr>
            <p:ph type="body" sz="quarter" idx="14"/>
          </p:nvPr>
        </p:nvSpPr>
        <p:spPr>
          <a:xfrm>
            <a:off x="1198563" y="1727200"/>
            <a:ext cx="5148000" cy="4229100"/>
          </a:xfrm>
        </p:spPr>
        <p:txBody>
          <a:bodyPr/>
          <a:lstStyle>
            <a:lvl1pPr marL="0" indent="0">
              <a:lnSpc>
                <a:spcPts val="1800"/>
              </a:lnSpc>
              <a:spcBef>
                <a:spcPts val="0"/>
              </a:spcBef>
              <a:spcAft>
                <a:spcPts val="1800"/>
              </a:spcAft>
              <a:buNone/>
              <a:defRPr sz="1600" b="1" i="0">
                <a:solidFill>
                  <a:schemeClr val="tx1"/>
                </a:solidFill>
                <a:latin typeface="Unilever Shilling" panose="020B0502020202020204" pitchFamily="34" charset="77"/>
                <a:cs typeface="Unilever Shilling" panose="020B0502020202020204" pitchFamily="34" charset="77"/>
              </a:defRPr>
            </a:lvl1pPr>
            <a:lvl2pPr marL="0" indent="0">
              <a:lnSpc>
                <a:spcPts val="1800"/>
              </a:lnSpc>
              <a:spcBef>
                <a:spcPts val="0"/>
              </a:spcBef>
              <a:spcAft>
                <a:spcPts val="1800"/>
              </a:spcAft>
              <a:buNone/>
              <a:defRPr sz="1600" b="0" i="0">
                <a:solidFill>
                  <a:schemeClr val="tx1"/>
                </a:solidFill>
                <a:latin typeface="Unilever Shilling" panose="020B0502020202020204" pitchFamily="34" charset="77"/>
                <a:cs typeface="Unilever Shilling" panose="020B0502020202020204" pitchFamily="34" charset="77"/>
              </a:defRPr>
            </a:lvl2pPr>
            <a:lvl3pPr marL="144000" indent="-144000">
              <a:lnSpc>
                <a:spcPts val="1800"/>
              </a:lnSpc>
              <a:spcBef>
                <a:spcPts val="0"/>
              </a:spcBef>
              <a:buFont typeface="Arial" panose="020B0604020202020204" pitchFamily="34" charset="0"/>
              <a:buChar char="•"/>
              <a:defRPr sz="1600" b="0" i="0">
                <a:solidFill>
                  <a:schemeClr val="tx1"/>
                </a:solidFill>
                <a:latin typeface="Unilever Shilling" panose="020B0502020202020204" pitchFamily="34" charset="77"/>
                <a:cs typeface="Unilever Shilling" panose="020B0502020202020204" pitchFamily="34" charset="77"/>
              </a:defRPr>
            </a:lvl3pPr>
            <a:lvl4pPr marL="144000" indent="0">
              <a:lnSpc>
                <a:spcPts val="1800"/>
              </a:lnSpc>
              <a:spcBef>
                <a:spcPts val="0"/>
              </a:spcBef>
              <a:buNone/>
              <a:defRPr sz="1600" b="0" i="0">
                <a:solidFill>
                  <a:schemeClr val="tx1"/>
                </a:solidFill>
                <a:latin typeface="Unilever Shilling" panose="020B0502020202020204" pitchFamily="34" charset="77"/>
                <a:cs typeface="Unilever Shilling" panose="020B0502020202020204" pitchFamily="34" charset="77"/>
              </a:defRPr>
            </a:lvl4pPr>
            <a:lvl5pPr marL="288000" indent="-144000">
              <a:lnSpc>
                <a:spcPts val="1800"/>
              </a:lnSpc>
              <a:spcBef>
                <a:spcPts val="0"/>
              </a:spcBef>
              <a:buFont typeface="Arial" panose="020B0604020202020204" pitchFamily="34" charset="0"/>
              <a:buChar char="•"/>
              <a:defRPr sz="1600" b="0" i="0">
                <a:solidFill>
                  <a:schemeClr val="tx1"/>
                </a:solidFill>
                <a:latin typeface="Unilever Shilling" panose="020B0502020202020204" pitchFamily="34" charset="77"/>
                <a:cs typeface="Unilever Shilling" panose="020B0502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10645600"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401D0634-D2AC-B149-809D-D8F54B4FB441}"/>
              </a:ext>
            </a:extLst>
          </p:cNvPr>
          <p:cNvSpPr>
            <a:spLocks noGrp="1"/>
          </p:cNvSpPr>
          <p:nvPr>
            <p:ph type="body" sz="quarter" idx="15"/>
          </p:nvPr>
        </p:nvSpPr>
        <p:spPr>
          <a:xfrm>
            <a:off x="6696400" y="1727200"/>
            <a:ext cx="5148000" cy="4229100"/>
          </a:xfrm>
        </p:spPr>
        <p:txBody>
          <a:bodyPr/>
          <a:lstStyle>
            <a:lvl1pPr marL="0" indent="0">
              <a:lnSpc>
                <a:spcPts val="1800"/>
              </a:lnSpc>
              <a:spcBef>
                <a:spcPts val="0"/>
              </a:spcBef>
              <a:spcAft>
                <a:spcPts val="1800"/>
              </a:spcAft>
              <a:buNone/>
              <a:defRPr sz="1600" b="1" i="0">
                <a:solidFill>
                  <a:schemeClr val="tx1"/>
                </a:solidFill>
                <a:latin typeface="Unilever Shilling" panose="020B0502020202020204" pitchFamily="34" charset="77"/>
                <a:cs typeface="Unilever Shilling" panose="020B0502020202020204" pitchFamily="34" charset="77"/>
              </a:defRPr>
            </a:lvl1pPr>
            <a:lvl2pPr marL="0" indent="0">
              <a:lnSpc>
                <a:spcPts val="1800"/>
              </a:lnSpc>
              <a:spcBef>
                <a:spcPts val="0"/>
              </a:spcBef>
              <a:spcAft>
                <a:spcPts val="1800"/>
              </a:spcAft>
              <a:buNone/>
              <a:defRPr sz="1600" b="0" i="0">
                <a:solidFill>
                  <a:schemeClr val="tx1"/>
                </a:solidFill>
                <a:latin typeface="Unilever Shilling" panose="020B0502020202020204" pitchFamily="34" charset="77"/>
                <a:cs typeface="Unilever Shilling" panose="020B0502020202020204" pitchFamily="34" charset="77"/>
              </a:defRPr>
            </a:lvl2pPr>
            <a:lvl3pPr marL="285750" indent="-285750">
              <a:lnSpc>
                <a:spcPts val="1800"/>
              </a:lnSpc>
              <a:spcBef>
                <a:spcPts val="0"/>
              </a:spcBef>
              <a:buNone/>
              <a:defRPr lang="en-GB" sz="1600" b="0" i="0" kern="1200" dirty="0" smtClean="0">
                <a:solidFill>
                  <a:schemeClr val="tx1"/>
                </a:solidFill>
                <a:latin typeface="Unilever Shilling" panose="020B0502020202020204" pitchFamily="34" charset="77"/>
                <a:ea typeface="+mn-ea"/>
                <a:cs typeface="Unilever Shilling" panose="020B0502020202020204" pitchFamily="34" charset="77"/>
              </a:defRPr>
            </a:lvl3pPr>
            <a:lvl4pPr marL="144000" indent="0">
              <a:lnSpc>
                <a:spcPts val="1800"/>
              </a:lnSpc>
              <a:spcBef>
                <a:spcPts val="0"/>
              </a:spcBef>
              <a:buNone/>
              <a:defRPr sz="1600" b="0" i="0">
                <a:solidFill>
                  <a:schemeClr val="tx1"/>
                </a:solidFill>
                <a:latin typeface="Unilever Shilling" panose="020B0502020202020204" pitchFamily="34" charset="77"/>
                <a:cs typeface="Unilever Shilling" panose="020B0502020202020204" pitchFamily="34" charset="77"/>
              </a:defRPr>
            </a:lvl4pPr>
            <a:lvl5pPr marL="288000" indent="-144000">
              <a:lnSpc>
                <a:spcPts val="1800"/>
              </a:lnSpc>
              <a:spcBef>
                <a:spcPts val="0"/>
              </a:spcBef>
              <a:buFont typeface="Arial" panose="020B0604020202020204" pitchFamily="34" charset="0"/>
              <a:buChar char="•"/>
              <a:defRPr sz="1600" b="0" i="0">
                <a:solidFill>
                  <a:schemeClr val="tx1"/>
                </a:solidFill>
                <a:latin typeface="Unilever Shilling" panose="020B0502020202020204" pitchFamily="34" charset="77"/>
                <a:cs typeface="Unilever Shilling" panose="020B0502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8C3B7310-D17B-BE4A-936C-50754F442D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9" name="Picture 8">
            <a:extLst>
              <a:ext uri="{FF2B5EF4-FFF2-40B4-BE49-F238E27FC236}">
                <a16:creationId xmlns:a16="http://schemas.microsoft.com/office/drawing/2014/main" id="{5C1C40C6-77FA-42AE-8608-0A10D4275E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2" name="Group 11">
            <a:extLst>
              <a:ext uri="{FF2B5EF4-FFF2-40B4-BE49-F238E27FC236}">
                <a16:creationId xmlns:a16="http://schemas.microsoft.com/office/drawing/2014/main" id="{CFBE2F6D-255C-4DDA-BE72-320077BF68C3}"/>
              </a:ext>
            </a:extLst>
          </p:cNvPr>
          <p:cNvGrpSpPr/>
          <p:nvPr/>
        </p:nvGrpSpPr>
        <p:grpSpPr>
          <a:xfrm>
            <a:off x="824948" y="6122269"/>
            <a:ext cx="2748336" cy="793131"/>
            <a:chOff x="824948" y="6122269"/>
            <a:chExt cx="2748336" cy="793131"/>
          </a:xfrm>
        </p:grpSpPr>
        <p:sp>
          <p:nvSpPr>
            <p:cNvPr id="13" name="TextBox 12">
              <a:extLst>
                <a:ext uri="{FF2B5EF4-FFF2-40B4-BE49-F238E27FC236}">
                  <a16:creationId xmlns:a16="http://schemas.microsoft.com/office/drawing/2014/main" id="{D88294D9-FE3B-4AA6-95D6-98DE33D55119}"/>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5" name="Straight Connector 14">
              <a:extLst>
                <a:ext uri="{FF2B5EF4-FFF2-40B4-BE49-F238E27FC236}">
                  <a16:creationId xmlns:a16="http://schemas.microsoft.com/office/drawing/2014/main" id="{B0641E02-79F1-4DD5-B721-F7E14FAAFFDE}"/>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1585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A04E1B-4F04-E346-B2AB-DEB9515AE8A5}"/>
              </a:ext>
            </a:extLst>
          </p:cNvPr>
          <p:cNvSpPr/>
          <p:nvPr/>
        </p:nvSpPr>
        <p:spPr>
          <a:xfrm>
            <a:off x="6705600" y="0"/>
            <a:ext cx="5486400" cy="6858000"/>
          </a:xfrm>
          <a:prstGeom prst="rect">
            <a:avLst/>
          </a:prstGeom>
          <a:solidFill>
            <a:srgbClr val="F9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5148000"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1198800" y="1727627"/>
            <a:ext cx="5148000" cy="4228673"/>
          </a:xfrm>
        </p:spPr>
        <p:txBody>
          <a:bodyPr anchor="t"/>
          <a:lstStyle>
            <a:lvl1pPr marL="0" indent="0">
              <a:lnSpc>
                <a:spcPts val="1800"/>
              </a:lnSpc>
              <a:spcBef>
                <a:spcPts val="0"/>
              </a:spcBef>
              <a:buFont typeface="+mj-lt"/>
              <a:buNone/>
              <a:defRPr sz="1600" b="0" i="0">
                <a:solidFill>
                  <a:schemeClr val="tx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hart Placeholder 3">
            <a:extLst>
              <a:ext uri="{FF2B5EF4-FFF2-40B4-BE49-F238E27FC236}">
                <a16:creationId xmlns:a16="http://schemas.microsoft.com/office/drawing/2014/main" id="{02A427BA-E168-3244-8209-64AE6FEF003B}"/>
              </a:ext>
            </a:extLst>
          </p:cNvPr>
          <p:cNvSpPr>
            <a:spLocks noGrp="1"/>
          </p:cNvSpPr>
          <p:nvPr>
            <p:ph type="chart" sz="quarter" idx="13"/>
          </p:nvPr>
        </p:nvSpPr>
        <p:spPr>
          <a:xfrm>
            <a:off x="7077600" y="288000"/>
            <a:ext cx="4770000" cy="5670000"/>
          </a:xfrm>
          <a:solidFill>
            <a:srgbClr val="F9F7FA"/>
          </a:solidFill>
        </p:spPr>
        <p:txBody>
          <a:bodyPr lIns="360000" rIns="360000" anchor="ctr"/>
          <a:lstStyle>
            <a:lvl1pPr marL="0" indent="0" algn="ctr">
              <a:buNone/>
              <a:defRPr/>
            </a:lvl1pPr>
          </a:lstStyle>
          <a:p>
            <a:r>
              <a:rPr lang="en-US"/>
              <a:t>Click icon to add chart</a:t>
            </a:r>
            <a:endParaRPr lang="en-GB"/>
          </a:p>
        </p:txBody>
      </p:sp>
      <p:sp>
        <p:nvSpPr>
          <p:cNvPr id="15" name="Slide Number Placeholder 11">
            <a:extLst>
              <a:ext uri="{FF2B5EF4-FFF2-40B4-BE49-F238E27FC236}">
                <a16:creationId xmlns:a16="http://schemas.microsoft.com/office/drawing/2014/main" id="{7F5B90BC-AFE0-964C-A3C0-128A0685903B}"/>
              </a:ext>
            </a:extLst>
          </p:cNvPr>
          <p:cNvSpPr>
            <a:spLocks noGrp="1"/>
          </p:cNvSpPr>
          <p:nvPr>
            <p:ph type="sldNum" sz="quarter" idx="12"/>
          </p:nvPr>
        </p:nvSpPr>
        <p:spPr>
          <a:xfrm>
            <a:off x="11368800" y="6462000"/>
            <a:ext cx="478800" cy="252000"/>
          </a:xfrm>
          <a:prstGeom prst="rect">
            <a:avLst/>
          </a:prstGeom>
        </p:spPr>
        <p:txBody>
          <a:bodyPr anchor="b"/>
          <a:lstStyle>
            <a:lvl1pPr>
              <a:lnSpc>
                <a:spcPts val="1200"/>
              </a:lnSpc>
              <a:defRPr sz="1000" b="1" i="0">
                <a:latin typeface="Unilever Shilling Medium" panose="020B0502020202020204" pitchFamily="34" charset="77"/>
                <a:cs typeface="Unilever Shilling Medium" panose="020B0502020202020204" pitchFamily="34" charset="77"/>
              </a:defRPr>
            </a:lvl1pPr>
          </a:lstStyle>
          <a:p>
            <a:fld id="{C15F9BF3-84A6-4EED-9971-DDF044F821E9}" type="slidenum">
              <a:rPr lang="en-GB" smtClean="0"/>
              <a:t>‹#›</a:t>
            </a:fld>
            <a:endParaRPr lang="en-GB"/>
          </a:p>
        </p:txBody>
      </p:sp>
      <p:pic>
        <p:nvPicPr>
          <p:cNvPr id="11" name="Picture 10">
            <a:extLst>
              <a:ext uri="{FF2B5EF4-FFF2-40B4-BE49-F238E27FC236}">
                <a16:creationId xmlns:a16="http://schemas.microsoft.com/office/drawing/2014/main" id="{2C35C386-EC52-BF46-83E0-3C03587D46E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sp>
        <p:nvSpPr>
          <p:cNvPr id="10" name="Rectangle 9">
            <a:extLst>
              <a:ext uri="{FF2B5EF4-FFF2-40B4-BE49-F238E27FC236}">
                <a16:creationId xmlns:a16="http://schemas.microsoft.com/office/drawing/2014/main" id="{61B24A76-7D33-4762-B840-78154C34F810}"/>
              </a:ext>
            </a:extLst>
          </p:cNvPr>
          <p:cNvSpPr/>
          <p:nvPr/>
        </p:nvSpPr>
        <p:spPr>
          <a:xfrm>
            <a:off x="6705600" y="0"/>
            <a:ext cx="5486400" cy="6858000"/>
          </a:xfrm>
          <a:prstGeom prst="rect">
            <a:avLst/>
          </a:prstGeom>
          <a:solidFill>
            <a:srgbClr val="F9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1ABE757-6335-4AD8-B5BD-1A9C13911C5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6" name="Group 15">
            <a:extLst>
              <a:ext uri="{FF2B5EF4-FFF2-40B4-BE49-F238E27FC236}">
                <a16:creationId xmlns:a16="http://schemas.microsoft.com/office/drawing/2014/main" id="{C6D91547-7911-44DB-9401-85424E7EAFEF}"/>
              </a:ext>
            </a:extLst>
          </p:cNvPr>
          <p:cNvGrpSpPr/>
          <p:nvPr/>
        </p:nvGrpSpPr>
        <p:grpSpPr>
          <a:xfrm>
            <a:off x="824948" y="6122269"/>
            <a:ext cx="2748336" cy="793131"/>
            <a:chOff x="824948" y="6122269"/>
            <a:chExt cx="2748336" cy="793131"/>
          </a:xfrm>
        </p:grpSpPr>
        <p:sp>
          <p:nvSpPr>
            <p:cNvPr id="17" name="TextBox 16">
              <a:extLst>
                <a:ext uri="{FF2B5EF4-FFF2-40B4-BE49-F238E27FC236}">
                  <a16:creationId xmlns:a16="http://schemas.microsoft.com/office/drawing/2014/main" id="{2430A5BA-CFC4-42EE-9A9A-27C41B5D5300}"/>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8" name="Straight Connector 17">
              <a:extLst>
                <a:ext uri="{FF2B5EF4-FFF2-40B4-BE49-F238E27FC236}">
                  <a16:creationId xmlns:a16="http://schemas.microsoft.com/office/drawing/2014/main" id="{823D871A-0914-487F-85D6-A5D535E3058B}"/>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5473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bullets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2B9359-CA52-FF41-A588-3198DB1C5899}"/>
              </a:ext>
            </a:extLst>
          </p:cNvPr>
          <p:cNvSpPr/>
          <p:nvPr/>
        </p:nvSpPr>
        <p:spPr>
          <a:xfrm>
            <a:off x="6705600" y="0"/>
            <a:ext cx="5486400" cy="6858000"/>
          </a:xfrm>
          <a:prstGeom prst="rect">
            <a:avLst/>
          </a:prstGeom>
          <a:solidFill>
            <a:srgbClr val="F9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hart Placeholder 4">
            <a:extLst>
              <a:ext uri="{FF2B5EF4-FFF2-40B4-BE49-F238E27FC236}">
                <a16:creationId xmlns:a16="http://schemas.microsoft.com/office/drawing/2014/main" id="{8A58FEC2-C2C6-084E-B927-09011E21FC46}"/>
              </a:ext>
            </a:extLst>
          </p:cNvPr>
          <p:cNvSpPr>
            <a:spLocks noGrp="1"/>
          </p:cNvSpPr>
          <p:nvPr>
            <p:ph type="chart" sz="quarter" idx="15"/>
          </p:nvPr>
        </p:nvSpPr>
        <p:spPr>
          <a:xfrm>
            <a:off x="7077600" y="288000"/>
            <a:ext cx="4770000" cy="5670000"/>
          </a:xfrm>
          <a:solidFill>
            <a:srgbClr val="F9F7FA"/>
          </a:solidFill>
        </p:spPr>
        <p:txBody>
          <a:bodyPr lIns="360000" rIns="360000" anchor="ctr"/>
          <a:lstStyle>
            <a:lvl1pPr marL="0" indent="0" algn="ctr">
              <a:buNone/>
              <a:defRPr/>
            </a:lvl1pPr>
          </a:lstStyle>
          <a:p>
            <a:r>
              <a:rPr lang="en-US"/>
              <a:t>Click icon to add chart</a:t>
            </a:r>
            <a:endParaRPr lang="en-GB"/>
          </a:p>
        </p:txBody>
      </p:sp>
      <p:sp>
        <p:nvSpPr>
          <p:cNvPr id="4" name="Text Placeholder 3">
            <a:extLst>
              <a:ext uri="{FF2B5EF4-FFF2-40B4-BE49-F238E27FC236}">
                <a16:creationId xmlns:a16="http://schemas.microsoft.com/office/drawing/2014/main" id="{F832A42C-9C8F-8847-9012-66EF0CF363E2}"/>
              </a:ext>
            </a:extLst>
          </p:cNvPr>
          <p:cNvSpPr>
            <a:spLocks noGrp="1"/>
          </p:cNvSpPr>
          <p:nvPr>
            <p:ph type="body" sz="quarter" idx="14"/>
          </p:nvPr>
        </p:nvSpPr>
        <p:spPr>
          <a:xfrm>
            <a:off x="1198563" y="1727200"/>
            <a:ext cx="5148000" cy="4229100"/>
          </a:xfrm>
        </p:spPr>
        <p:txBody>
          <a:bodyPr/>
          <a:lstStyle>
            <a:lvl1pPr marL="0" indent="0">
              <a:lnSpc>
                <a:spcPts val="1800"/>
              </a:lnSpc>
              <a:spcBef>
                <a:spcPts val="0"/>
              </a:spcBef>
              <a:spcAft>
                <a:spcPts val="1800"/>
              </a:spcAft>
              <a:buNone/>
              <a:defRPr sz="1600" b="1" i="0">
                <a:solidFill>
                  <a:schemeClr val="tx1"/>
                </a:solidFill>
                <a:latin typeface="Unilever Shilling" panose="020B0502020202020204" pitchFamily="34" charset="77"/>
                <a:cs typeface="Unilever Shilling" panose="020B0502020202020204" pitchFamily="34" charset="77"/>
              </a:defRPr>
            </a:lvl1pPr>
            <a:lvl2pPr marL="0" indent="0">
              <a:lnSpc>
                <a:spcPts val="1800"/>
              </a:lnSpc>
              <a:spcBef>
                <a:spcPts val="0"/>
              </a:spcBef>
              <a:spcAft>
                <a:spcPts val="1800"/>
              </a:spcAft>
              <a:buNone/>
              <a:defRPr sz="1600" b="0" i="0">
                <a:solidFill>
                  <a:schemeClr val="tx1"/>
                </a:solidFill>
                <a:latin typeface="Unilever Shilling" panose="020B0502020202020204" pitchFamily="34" charset="77"/>
                <a:cs typeface="Unilever Shilling" panose="020B0502020202020204" pitchFamily="34" charset="77"/>
              </a:defRPr>
            </a:lvl2pPr>
            <a:lvl3pPr marL="144000" indent="-144000">
              <a:lnSpc>
                <a:spcPts val="1800"/>
              </a:lnSpc>
              <a:spcBef>
                <a:spcPts val="0"/>
              </a:spcBef>
              <a:buFont typeface="Arial" panose="020B0604020202020204" pitchFamily="34" charset="0"/>
              <a:buChar char="•"/>
              <a:defRPr sz="1600" b="0" i="0">
                <a:solidFill>
                  <a:schemeClr val="tx1"/>
                </a:solidFill>
                <a:latin typeface="Unilever Shilling" panose="020B0502020202020204" pitchFamily="34" charset="77"/>
                <a:cs typeface="Unilever Shilling" panose="020B0502020202020204" pitchFamily="34" charset="77"/>
              </a:defRPr>
            </a:lvl3pPr>
            <a:lvl4pPr marL="144000" indent="0">
              <a:lnSpc>
                <a:spcPts val="1800"/>
              </a:lnSpc>
              <a:spcBef>
                <a:spcPts val="0"/>
              </a:spcBef>
              <a:buNone/>
              <a:defRPr sz="1600" b="0" i="0">
                <a:solidFill>
                  <a:schemeClr val="tx1"/>
                </a:solidFill>
                <a:latin typeface="Unilever Shilling" panose="020B0502020202020204" pitchFamily="34" charset="77"/>
                <a:cs typeface="Unilever Shilling" panose="020B0502020202020204" pitchFamily="34" charset="77"/>
              </a:defRPr>
            </a:lvl4pPr>
            <a:lvl5pPr marL="288000" indent="-144000">
              <a:lnSpc>
                <a:spcPts val="1800"/>
              </a:lnSpc>
              <a:spcBef>
                <a:spcPts val="0"/>
              </a:spcBef>
              <a:buFont typeface="Arial" panose="020B0604020202020204" pitchFamily="34" charset="0"/>
              <a:buChar char="•"/>
              <a:defRPr sz="1600" b="0" i="0">
                <a:solidFill>
                  <a:schemeClr val="tx1"/>
                </a:solidFill>
                <a:latin typeface="Unilever Shilling" panose="020B0502020202020204" pitchFamily="34" charset="77"/>
                <a:cs typeface="Unilever Shilling" panose="020B0502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5147763"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15" name="Slide Number Placeholder 11">
            <a:extLst>
              <a:ext uri="{FF2B5EF4-FFF2-40B4-BE49-F238E27FC236}">
                <a16:creationId xmlns:a16="http://schemas.microsoft.com/office/drawing/2014/main" id="{7F5B90BC-AFE0-964C-A3C0-128A0685903B}"/>
              </a:ext>
            </a:extLst>
          </p:cNvPr>
          <p:cNvSpPr>
            <a:spLocks noGrp="1"/>
          </p:cNvSpPr>
          <p:nvPr>
            <p:ph type="sldNum" sz="quarter" idx="12"/>
          </p:nvPr>
        </p:nvSpPr>
        <p:spPr>
          <a:xfrm>
            <a:off x="11368800" y="6462000"/>
            <a:ext cx="478800" cy="252000"/>
          </a:xfrm>
          <a:prstGeom prst="rect">
            <a:avLst/>
          </a:prstGeom>
        </p:spPr>
        <p:txBody>
          <a:bodyPr anchor="b"/>
          <a:lstStyle>
            <a:lvl1pPr>
              <a:lnSpc>
                <a:spcPts val="1200"/>
              </a:lnSpc>
              <a:defRPr sz="1000" b="1" i="0">
                <a:latin typeface="Unilever Shilling Medium" panose="020B0502020202020204" pitchFamily="34" charset="77"/>
                <a:cs typeface="Unilever Shilling Medium" panose="020B0502020202020204" pitchFamily="34" charset="77"/>
              </a:defRPr>
            </a:lvl1pPr>
          </a:lstStyle>
          <a:p>
            <a:fld id="{C15F9BF3-84A6-4EED-9971-DDF044F821E9}" type="slidenum">
              <a:rPr lang="en-GB" smtClean="0"/>
              <a:t>‹#›</a:t>
            </a:fld>
            <a:endParaRPr lang="en-GB"/>
          </a:p>
        </p:txBody>
      </p:sp>
      <p:pic>
        <p:nvPicPr>
          <p:cNvPr id="11" name="Picture 10">
            <a:extLst>
              <a:ext uri="{FF2B5EF4-FFF2-40B4-BE49-F238E27FC236}">
                <a16:creationId xmlns:a16="http://schemas.microsoft.com/office/drawing/2014/main" id="{71C8C402-1A27-F149-AC37-2458658147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sp>
        <p:nvSpPr>
          <p:cNvPr id="10" name="Rectangle 9">
            <a:extLst>
              <a:ext uri="{FF2B5EF4-FFF2-40B4-BE49-F238E27FC236}">
                <a16:creationId xmlns:a16="http://schemas.microsoft.com/office/drawing/2014/main" id="{E131059A-8949-4E5B-9C80-E6CD076A018D}"/>
              </a:ext>
            </a:extLst>
          </p:cNvPr>
          <p:cNvSpPr/>
          <p:nvPr/>
        </p:nvSpPr>
        <p:spPr>
          <a:xfrm>
            <a:off x="6705600" y="0"/>
            <a:ext cx="5486400" cy="6858000"/>
          </a:xfrm>
          <a:prstGeom prst="rect">
            <a:avLst/>
          </a:prstGeom>
          <a:solidFill>
            <a:srgbClr val="F9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6683684-C408-4D5F-A40E-DEF59BE50B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6" name="Group 15">
            <a:extLst>
              <a:ext uri="{FF2B5EF4-FFF2-40B4-BE49-F238E27FC236}">
                <a16:creationId xmlns:a16="http://schemas.microsoft.com/office/drawing/2014/main" id="{A4898F50-3DFA-4392-89B0-E79B4035FC31}"/>
              </a:ext>
            </a:extLst>
          </p:cNvPr>
          <p:cNvGrpSpPr/>
          <p:nvPr/>
        </p:nvGrpSpPr>
        <p:grpSpPr>
          <a:xfrm>
            <a:off x="824948" y="6122269"/>
            <a:ext cx="2748336" cy="793131"/>
            <a:chOff x="824948" y="6122269"/>
            <a:chExt cx="2748336" cy="793131"/>
          </a:xfrm>
        </p:grpSpPr>
        <p:sp>
          <p:nvSpPr>
            <p:cNvPr id="17" name="TextBox 16">
              <a:extLst>
                <a:ext uri="{FF2B5EF4-FFF2-40B4-BE49-F238E27FC236}">
                  <a16:creationId xmlns:a16="http://schemas.microsoft.com/office/drawing/2014/main" id="{BB20BF0E-ACA9-4E71-869F-187C3E6E9BFE}"/>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8" name="Straight Connector 17">
              <a:extLst>
                <a:ext uri="{FF2B5EF4-FFF2-40B4-BE49-F238E27FC236}">
                  <a16:creationId xmlns:a16="http://schemas.microsoft.com/office/drawing/2014/main" id="{78F1A9FE-F310-45FA-8350-128DF33E67DA}"/>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779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F02396-4796-1D4D-8DBF-7B5BB98F76CF}"/>
              </a:ext>
            </a:extLst>
          </p:cNvPr>
          <p:cNvSpPr>
            <a:spLocks noGrp="1"/>
          </p:cNvSpPr>
          <p:nvPr>
            <p:ph type="pic" sz="quarter" idx="13"/>
          </p:nvPr>
        </p:nvSpPr>
        <p:spPr>
          <a:xfrm>
            <a:off x="6705600" y="0"/>
            <a:ext cx="5486400" cy="6858000"/>
          </a:xfrm>
        </p:spPr>
        <p:txBody>
          <a:bodyPr lIns="360000" rIns="360000"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5148000"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1198800" y="1727627"/>
            <a:ext cx="5148000" cy="4228673"/>
          </a:xfrm>
        </p:spPr>
        <p:txBody>
          <a:bodyPr anchor="t"/>
          <a:lstStyle>
            <a:lvl1pPr marL="0" indent="0">
              <a:lnSpc>
                <a:spcPts val="1800"/>
              </a:lnSpc>
              <a:spcBef>
                <a:spcPts val="0"/>
              </a:spcBef>
              <a:buFont typeface="+mj-lt"/>
              <a:buNone/>
              <a:defRPr sz="1600" b="0" i="0">
                <a:solidFill>
                  <a:schemeClr val="tx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4D12E014-A3F9-A14B-93D3-00122009D3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8" name="Picture 7">
            <a:extLst>
              <a:ext uri="{FF2B5EF4-FFF2-40B4-BE49-F238E27FC236}">
                <a16:creationId xmlns:a16="http://schemas.microsoft.com/office/drawing/2014/main" id="{A2ED4203-9B2D-4DE9-A186-1C2EFE909D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1" name="Group 10">
            <a:extLst>
              <a:ext uri="{FF2B5EF4-FFF2-40B4-BE49-F238E27FC236}">
                <a16:creationId xmlns:a16="http://schemas.microsoft.com/office/drawing/2014/main" id="{D44C2BB0-4792-4EBB-A423-87E861948022}"/>
              </a:ext>
            </a:extLst>
          </p:cNvPr>
          <p:cNvGrpSpPr/>
          <p:nvPr/>
        </p:nvGrpSpPr>
        <p:grpSpPr>
          <a:xfrm>
            <a:off x="824948" y="6122269"/>
            <a:ext cx="2748336" cy="793131"/>
            <a:chOff x="824948" y="6122269"/>
            <a:chExt cx="2748336" cy="793131"/>
          </a:xfrm>
        </p:grpSpPr>
        <p:sp>
          <p:nvSpPr>
            <p:cNvPr id="12" name="TextBox 11">
              <a:extLst>
                <a:ext uri="{FF2B5EF4-FFF2-40B4-BE49-F238E27FC236}">
                  <a16:creationId xmlns:a16="http://schemas.microsoft.com/office/drawing/2014/main" id="{6D32B2E0-9762-4715-ACD0-DE6FF7B2DAE4}"/>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3" name="Straight Connector 12">
              <a:extLst>
                <a:ext uri="{FF2B5EF4-FFF2-40B4-BE49-F238E27FC236}">
                  <a16:creationId xmlns:a16="http://schemas.microsoft.com/office/drawing/2014/main" id="{2909B3B2-7B47-4B81-B043-13EEB5813BDA}"/>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23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Modular - purp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pic>
        <p:nvPicPr>
          <p:cNvPr id="10" name="Picture 9">
            <a:extLst>
              <a:ext uri="{FF2B5EF4-FFF2-40B4-BE49-F238E27FC236}">
                <a16:creationId xmlns:a16="http://schemas.microsoft.com/office/drawing/2014/main" id="{8EA8EFAF-3AD5-614A-ABA7-BA07EEB420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3000" y="-1"/>
            <a:ext cx="3429000" cy="3224463"/>
          </a:xfrm>
          <a:prstGeom prst="rect">
            <a:avLst/>
          </a:prstGeom>
        </p:spPr>
      </p:pic>
      <p:sp>
        <p:nvSpPr>
          <p:cNvPr id="8" name="TextBox 7">
            <a:extLst>
              <a:ext uri="{FF2B5EF4-FFF2-40B4-BE49-F238E27FC236}">
                <a16:creationId xmlns:a16="http://schemas.microsoft.com/office/drawing/2014/main" id="{6A010419-B3F0-4471-9FE3-50D0E89AFF06}"/>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BB1D3827-0A18-42F0-A90C-20C067565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13" name="TextBox 12">
            <a:extLst>
              <a:ext uri="{FF2B5EF4-FFF2-40B4-BE49-F238E27FC236}">
                <a16:creationId xmlns:a16="http://schemas.microsoft.com/office/drawing/2014/main" id="{435AC0FA-0D29-409E-B295-7BD1CECCE131}"/>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320661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images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BD473F15-2B66-604F-BF00-0346F78A5F58}"/>
              </a:ext>
            </a:extLst>
          </p:cNvPr>
          <p:cNvSpPr>
            <a:spLocks noGrp="1"/>
          </p:cNvSpPr>
          <p:nvPr>
            <p:ph type="pic" sz="quarter" idx="14"/>
          </p:nvPr>
        </p:nvSpPr>
        <p:spPr>
          <a:xfrm>
            <a:off x="6700110" y="3429000"/>
            <a:ext cx="5486400" cy="3429000"/>
          </a:xfrm>
        </p:spPr>
        <p:txBody>
          <a:bodyPr lIns="360000" rIns="360000" anchor="ctr"/>
          <a:lstStyle>
            <a:lvl1pPr marL="0" indent="0" algn="ctr">
              <a:buNone/>
              <a:defRPr/>
            </a:lvl1pPr>
          </a:lstStyle>
          <a:p>
            <a:r>
              <a:rPr lang="en-US"/>
              <a:t>Click icon to add picture</a:t>
            </a:r>
            <a:endParaRPr lang="en-GB"/>
          </a:p>
        </p:txBody>
      </p:sp>
      <p:sp>
        <p:nvSpPr>
          <p:cNvPr id="6" name="Picture Placeholder 5">
            <a:extLst>
              <a:ext uri="{FF2B5EF4-FFF2-40B4-BE49-F238E27FC236}">
                <a16:creationId xmlns:a16="http://schemas.microsoft.com/office/drawing/2014/main" id="{FDF02396-4796-1D4D-8DBF-7B5BB98F76CF}"/>
              </a:ext>
            </a:extLst>
          </p:cNvPr>
          <p:cNvSpPr>
            <a:spLocks noGrp="1"/>
          </p:cNvSpPr>
          <p:nvPr>
            <p:ph type="pic" sz="quarter" idx="13"/>
          </p:nvPr>
        </p:nvSpPr>
        <p:spPr>
          <a:xfrm>
            <a:off x="6705600" y="0"/>
            <a:ext cx="5486400" cy="3429000"/>
          </a:xfrm>
        </p:spPr>
        <p:txBody>
          <a:bodyPr lIns="360000" rIns="360000"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5148000"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1198800" y="1727627"/>
            <a:ext cx="5148000" cy="4228673"/>
          </a:xfrm>
        </p:spPr>
        <p:txBody>
          <a:bodyPr anchor="t"/>
          <a:lstStyle>
            <a:lvl1pPr marL="0" indent="0">
              <a:lnSpc>
                <a:spcPts val="1800"/>
              </a:lnSpc>
              <a:spcBef>
                <a:spcPts val="0"/>
              </a:spcBef>
              <a:buFont typeface="+mj-lt"/>
              <a:buNone/>
              <a:defRPr sz="1600" b="0" i="0">
                <a:solidFill>
                  <a:schemeClr val="tx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0E1557F6-0BFD-0F42-B76D-44761F47CC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10" name="Picture 9">
            <a:extLst>
              <a:ext uri="{FF2B5EF4-FFF2-40B4-BE49-F238E27FC236}">
                <a16:creationId xmlns:a16="http://schemas.microsoft.com/office/drawing/2014/main" id="{1300090B-6C35-4BC1-9635-36CADDC067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3" name="Group 12">
            <a:extLst>
              <a:ext uri="{FF2B5EF4-FFF2-40B4-BE49-F238E27FC236}">
                <a16:creationId xmlns:a16="http://schemas.microsoft.com/office/drawing/2014/main" id="{900D1493-EEA3-4F0B-B672-BF0CB2913E32}"/>
              </a:ext>
            </a:extLst>
          </p:cNvPr>
          <p:cNvGrpSpPr/>
          <p:nvPr/>
        </p:nvGrpSpPr>
        <p:grpSpPr>
          <a:xfrm>
            <a:off x="824948" y="6122269"/>
            <a:ext cx="2748336" cy="793131"/>
            <a:chOff x="824948" y="6122269"/>
            <a:chExt cx="2748336" cy="793131"/>
          </a:xfrm>
        </p:grpSpPr>
        <p:sp>
          <p:nvSpPr>
            <p:cNvPr id="14" name="TextBox 13">
              <a:extLst>
                <a:ext uri="{FF2B5EF4-FFF2-40B4-BE49-F238E27FC236}">
                  <a16:creationId xmlns:a16="http://schemas.microsoft.com/office/drawing/2014/main" id="{6C771447-B465-4E5F-993D-8DC54EC03450}"/>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5" name="Straight Connector 14">
              <a:extLst>
                <a:ext uri="{FF2B5EF4-FFF2-40B4-BE49-F238E27FC236}">
                  <a16:creationId xmlns:a16="http://schemas.microsoft.com/office/drawing/2014/main" id="{52C5E73C-07E0-4EB8-AC7E-F6163AD81A6D}"/>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2563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images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BD473F15-2B66-604F-BF00-0346F78A5F58}"/>
              </a:ext>
            </a:extLst>
          </p:cNvPr>
          <p:cNvSpPr>
            <a:spLocks noGrp="1"/>
          </p:cNvSpPr>
          <p:nvPr>
            <p:ph type="pic" sz="quarter" idx="14"/>
          </p:nvPr>
        </p:nvSpPr>
        <p:spPr>
          <a:xfrm>
            <a:off x="6705600" y="3429000"/>
            <a:ext cx="5486400" cy="3429000"/>
          </a:xfrm>
        </p:spPr>
        <p:txBody>
          <a:bodyPr lIns="360000" rIns="360000" anchor="ctr"/>
          <a:lstStyle>
            <a:lvl1pPr marL="0" indent="0" algn="ctr">
              <a:buNone/>
              <a:defRPr/>
            </a:lvl1pPr>
          </a:lstStyle>
          <a:p>
            <a:r>
              <a:rPr lang="en-US"/>
              <a:t>Click icon to add picture</a:t>
            </a:r>
            <a:endParaRPr lang="en-GB"/>
          </a:p>
        </p:txBody>
      </p:sp>
      <p:sp>
        <p:nvSpPr>
          <p:cNvPr id="6" name="Picture Placeholder 5">
            <a:extLst>
              <a:ext uri="{FF2B5EF4-FFF2-40B4-BE49-F238E27FC236}">
                <a16:creationId xmlns:a16="http://schemas.microsoft.com/office/drawing/2014/main" id="{FDF02396-4796-1D4D-8DBF-7B5BB98F76CF}"/>
              </a:ext>
            </a:extLst>
          </p:cNvPr>
          <p:cNvSpPr>
            <a:spLocks noGrp="1"/>
          </p:cNvSpPr>
          <p:nvPr>
            <p:ph type="pic" sz="quarter" idx="13"/>
          </p:nvPr>
        </p:nvSpPr>
        <p:spPr>
          <a:xfrm>
            <a:off x="6706800" y="0"/>
            <a:ext cx="2743200" cy="3429000"/>
          </a:xfrm>
        </p:spPr>
        <p:txBody>
          <a:bodyPr lIns="360000" rIns="360000"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5148000" cy="900000"/>
          </a:xfrm>
        </p:spPr>
        <p:txBody>
          <a:bodyPr anchor="t"/>
          <a:lstStyle>
            <a:lvl1pPr algn="l">
              <a:lnSpc>
                <a:spcPts val="2700"/>
              </a:lnSpc>
              <a:defRPr sz="2800" b="1" i="0">
                <a:solidFill>
                  <a:schemeClr val="tx2"/>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1198800" y="1727627"/>
            <a:ext cx="5148000" cy="4228673"/>
          </a:xfrm>
        </p:spPr>
        <p:txBody>
          <a:bodyPr anchor="t"/>
          <a:lstStyle>
            <a:lvl1pPr marL="0" indent="0">
              <a:lnSpc>
                <a:spcPts val="1800"/>
              </a:lnSpc>
              <a:spcBef>
                <a:spcPts val="0"/>
              </a:spcBef>
              <a:buFont typeface="+mj-lt"/>
              <a:buNone/>
              <a:defRPr sz="1600" b="0" i="0">
                <a:solidFill>
                  <a:schemeClr val="tx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5">
            <a:extLst>
              <a:ext uri="{FF2B5EF4-FFF2-40B4-BE49-F238E27FC236}">
                <a16:creationId xmlns:a16="http://schemas.microsoft.com/office/drawing/2014/main" id="{22F912AD-F964-0F41-B51E-68F9123832C9}"/>
              </a:ext>
            </a:extLst>
          </p:cNvPr>
          <p:cNvSpPr>
            <a:spLocks noGrp="1"/>
          </p:cNvSpPr>
          <p:nvPr>
            <p:ph type="pic" sz="quarter" idx="15"/>
          </p:nvPr>
        </p:nvSpPr>
        <p:spPr>
          <a:xfrm>
            <a:off x="9448800" y="0"/>
            <a:ext cx="2743200" cy="3429000"/>
          </a:xfrm>
        </p:spPr>
        <p:txBody>
          <a:bodyPr lIns="360000" rIns="360000" anchor="ctr"/>
          <a:lstStyle>
            <a:lvl1pPr marL="0" indent="0" algn="ctr">
              <a:buNone/>
              <a:defRPr/>
            </a:lvl1pPr>
          </a:lstStyle>
          <a:p>
            <a:r>
              <a:rPr lang="en-US"/>
              <a:t>Click icon to add picture</a:t>
            </a:r>
            <a:endParaRPr lang="en-GB"/>
          </a:p>
        </p:txBody>
      </p:sp>
      <p:pic>
        <p:nvPicPr>
          <p:cNvPr id="12" name="Picture 11">
            <a:extLst>
              <a:ext uri="{FF2B5EF4-FFF2-40B4-BE49-F238E27FC236}">
                <a16:creationId xmlns:a16="http://schemas.microsoft.com/office/drawing/2014/main" id="{FE410AB9-F66A-5B41-B053-8981328BB9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11" name="Picture 10">
            <a:extLst>
              <a:ext uri="{FF2B5EF4-FFF2-40B4-BE49-F238E27FC236}">
                <a16:creationId xmlns:a16="http://schemas.microsoft.com/office/drawing/2014/main" id="{1D106577-B292-4188-9D31-CEBCFFAF39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sp>
        <p:nvSpPr>
          <p:cNvPr id="13" name="TextBox 12">
            <a:extLst>
              <a:ext uri="{FF2B5EF4-FFF2-40B4-BE49-F238E27FC236}">
                <a16:creationId xmlns:a16="http://schemas.microsoft.com/office/drawing/2014/main" id="{BA8B7C62-E115-4319-95F6-E4688FFF5EA3}"/>
              </a:ext>
            </a:extLst>
          </p:cNvPr>
          <p:cNvSpPr txBox="1"/>
          <p:nvPr/>
        </p:nvSpPr>
        <p:spPr>
          <a:xfrm>
            <a:off x="721101" y="60779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 | Creators | Pioneers</a:t>
            </a:r>
            <a:r>
              <a:rPr lang="en-GB" sz="700">
                <a:solidFill>
                  <a:schemeClr val="tx2"/>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405486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image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BD473F15-2B66-604F-BF00-0346F78A5F58}"/>
              </a:ext>
            </a:extLst>
          </p:cNvPr>
          <p:cNvSpPr>
            <a:spLocks noGrp="1"/>
          </p:cNvSpPr>
          <p:nvPr>
            <p:ph type="pic" sz="quarter" idx="14"/>
          </p:nvPr>
        </p:nvSpPr>
        <p:spPr>
          <a:xfrm>
            <a:off x="864000" y="0"/>
            <a:ext cx="11328000" cy="6858000"/>
          </a:xfrm>
        </p:spPr>
        <p:txBody>
          <a:bodyPr lIns="360000" rIns="360000" anchor="ctr"/>
          <a:lstStyle>
            <a:lvl1pPr marL="0" indent="0" algn="ctr">
              <a:buNone/>
              <a:defRPr/>
            </a:lvl1pPr>
          </a:lstStyle>
          <a:p>
            <a:r>
              <a:rPr lang="en-US"/>
              <a:t>Click icon to add picture</a:t>
            </a:r>
            <a:endParaRPr lang="en-GB"/>
          </a:p>
        </p:txBody>
      </p:sp>
      <p:pic>
        <p:nvPicPr>
          <p:cNvPr id="6" name="Picture 5">
            <a:extLst>
              <a:ext uri="{FF2B5EF4-FFF2-40B4-BE49-F238E27FC236}">
                <a16:creationId xmlns:a16="http://schemas.microsoft.com/office/drawing/2014/main" id="{DAD29A03-585B-5042-8CAC-766CEA11C8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7" name="Picture 6">
            <a:extLst>
              <a:ext uri="{FF2B5EF4-FFF2-40B4-BE49-F238E27FC236}">
                <a16:creationId xmlns:a16="http://schemas.microsoft.com/office/drawing/2014/main" id="{75B15ED3-F4D4-4A11-93E2-F85BCF51B1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0" name="Group 9">
            <a:extLst>
              <a:ext uri="{FF2B5EF4-FFF2-40B4-BE49-F238E27FC236}">
                <a16:creationId xmlns:a16="http://schemas.microsoft.com/office/drawing/2014/main" id="{0B86401A-1883-46C9-8819-F690AA275BE2}"/>
              </a:ext>
            </a:extLst>
          </p:cNvPr>
          <p:cNvGrpSpPr/>
          <p:nvPr/>
        </p:nvGrpSpPr>
        <p:grpSpPr>
          <a:xfrm>
            <a:off x="824948" y="6122269"/>
            <a:ext cx="2748336" cy="793131"/>
            <a:chOff x="824948" y="6122269"/>
            <a:chExt cx="2748336" cy="793131"/>
          </a:xfrm>
        </p:grpSpPr>
        <p:sp>
          <p:nvSpPr>
            <p:cNvPr id="11" name="TextBox 10">
              <a:extLst>
                <a:ext uri="{FF2B5EF4-FFF2-40B4-BE49-F238E27FC236}">
                  <a16:creationId xmlns:a16="http://schemas.microsoft.com/office/drawing/2014/main" id="{AED0E7D4-1F82-4A84-A7C3-7B6DB7F5C433}"/>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2" name="Straight Connector 11">
              <a:extLst>
                <a:ext uri="{FF2B5EF4-FFF2-40B4-BE49-F238E27FC236}">
                  <a16:creationId xmlns:a16="http://schemas.microsoft.com/office/drawing/2014/main" id="{4CCE2FC6-8918-4D6C-A169-64DEE19F4D69}"/>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819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big images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BD473F15-2B66-604F-BF00-0346F78A5F58}"/>
              </a:ext>
            </a:extLst>
          </p:cNvPr>
          <p:cNvSpPr>
            <a:spLocks noGrp="1"/>
          </p:cNvSpPr>
          <p:nvPr>
            <p:ph type="pic" sz="quarter" idx="14"/>
          </p:nvPr>
        </p:nvSpPr>
        <p:spPr>
          <a:xfrm>
            <a:off x="864000" y="0"/>
            <a:ext cx="5666400" cy="6858000"/>
          </a:xfrm>
        </p:spPr>
        <p:txBody>
          <a:bodyPr lIns="360000" rIns="360000" bIns="1440000" anchor="ctr"/>
          <a:lstStyle>
            <a:lvl1pPr marL="0" indent="0" algn="ctr">
              <a:buNone/>
              <a:defRPr/>
            </a:lvl1pPr>
          </a:lstStyle>
          <a:p>
            <a:r>
              <a:rPr lang="en-US"/>
              <a:t>Click icon to add picture</a:t>
            </a:r>
            <a:endParaRPr lang="en-GB"/>
          </a:p>
        </p:txBody>
      </p:sp>
      <p:sp>
        <p:nvSpPr>
          <p:cNvPr id="7" name="Picture Placeholder 5">
            <a:extLst>
              <a:ext uri="{FF2B5EF4-FFF2-40B4-BE49-F238E27FC236}">
                <a16:creationId xmlns:a16="http://schemas.microsoft.com/office/drawing/2014/main" id="{50708BE0-CEAD-E04F-AEF9-B5926144AA35}"/>
              </a:ext>
            </a:extLst>
          </p:cNvPr>
          <p:cNvSpPr>
            <a:spLocks noGrp="1"/>
          </p:cNvSpPr>
          <p:nvPr>
            <p:ph type="pic" sz="quarter" idx="15"/>
          </p:nvPr>
        </p:nvSpPr>
        <p:spPr>
          <a:xfrm>
            <a:off x="6530400" y="0"/>
            <a:ext cx="5666400" cy="6858000"/>
          </a:xfrm>
        </p:spPr>
        <p:txBody>
          <a:bodyPr lIns="360000" rIns="360000" bIns="1440000" anchor="ctr"/>
          <a:lstStyle>
            <a:lvl1pPr marL="0" indent="0" algn="ctr">
              <a:buNone/>
              <a:defRPr/>
            </a:lvl1pPr>
          </a:lstStyle>
          <a:p>
            <a:r>
              <a:rPr lang="en-US"/>
              <a:t>Click icon to add picture</a:t>
            </a:r>
            <a:endParaRPr lang="en-GB"/>
          </a:p>
        </p:txBody>
      </p:sp>
      <p:pic>
        <p:nvPicPr>
          <p:cNvPr id="10" name="Picture 9">
            <a:extLst>
              <a:ext uri="{FF2B5EF4-FFF2-40B4-BE49-F238E27FC236}">
                <a16:creationId xmlns:a16="http://schemas.microsoft.com/office/drawing/2014/main" id="{BE6E1A09-3E60-4B41-BA8E-AAFB2C98F6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8" name="Picture 7">
            <a:extLst>
              <a:ext uri="{FF2B5EF4-FFF2-40B4-BE49-F238E27FC236}">
                <a16:creationId xmlns:a16="http://schemas.microsoft.com/office/drawing/2014/main" id="{D73F2493-10C8-4189-B364-C4D9BBD4A7E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2" name="Group 11">
            <a:extLst>
              <a:ext uri="{FF2B5EF4-FFF2-40B4-BE49-F238E27FC236}">
                <a16:creationId xmlns:a16="http://schemas.microsoft.com/office/drawing/2014/main" id="{FF02FD8B-15C0-4A27-95DA-0C329F447926}"/>
              </a:ext>
            </a:extLst>
          </p:cNvPr>
          <p:cNvGrpSpPr/>
          <p:nvPr/>
        </p:nvGrpSpPr>
        <p:grpSpPr>
          <a:xfrm>
            <a:off x="824948" y="6122269"/>
            <a:ext cx="2748336" cy="793131"/>
            <a:chOff x="824948" y="6122269"/>
            <a:chExt cx="2748336" cy="793131"/>
          </a:xfrm>
        </p:grpSpPr>
        <p:sp>
          <p:nvSpPr>
            <p:cNvPr id="13" name="TextBox 12">
              <a:extLst>
                <a:ext uri="{FF2B5EF4-FFF2-40B4-BE49-F238E27FC236}">
                  <a16:creationId xmlns:a16="http://schemas.microsoft.com/office/drawing/2014/main" id="{BF369EAF-2B31-431A-A802-3AF98954A6FB}"/>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5" name="Straight Connector 14">
              <a:extLst>
                <a:ext uri="{FF2B5EF4-FFF2-40B4-BE49-F238E27FC236}">
                  <a16:creationId xmlns:a16="http://schemas.microsoft.com/office/drawing/2014/main" id="{C8347F82-A190-4301-93EF-A66ABCBA02B3}"/>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0841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big images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BD473F15-2B66-604F-BF00-0346F78A5F58}"/>
              </a:ext>
            </a:extLst>
          </p:cNvPr>
          <p:cNvSpPr>
            <a:spLocks noGrp="1"/>
          </p:cNvSpPr>
          <p:nvPr>
            <p:ph type="pic" sz="quarter" idx="14"/>
          </p:nvPr>
        </p:nvSpPr>
        <p:spPr>
          <a:xfrm>
            <a:off x="864000" y="12700"/>
            <a:ext cx="5666400" cy="3416300"/>
          </a:xfrm>
        </p:spPr>
        <p:txBody>
          <a:bodyPr lIns="360000" rIns="360000" anchor="ctr"/>
          <a:lstStyle>
            <a:lvl1pPr marL="0" indent="0" algn="ctr">
              <a:buNone/>
              <a:defRPr/>
            </a:lvl1pPr>
          </a:lstStyle>
          <a:p>
            <a:r>
              <a:rPr lang="en-US"/>
              <a:t>Click icon to add picture</a:t>
            </a:r>
            <a:endParaRPr lang="en-GB"/>
          </a:p>
        </p:txBody>
      </p:sp>
      <p:sp>
        <p:nvSpPr>
          <p:cNvPr id="7" name="Picture Placeholder 5">
            <a:extLst>
              <a:ext uri="{FF2B5EF4-FFF2-40B4-BE49-F238E27FC236}">
                <a16:creationId xmlns:a16="http://schemas.microsoft.com/office/drawing/2014/main" id="{50708BE0-CEAD-E04F-AEF9-B5926144AA35}"/>
              </a:ext>
            </a:extLst>
          </p:cNvPr>
          <p:cNvSpPr>
            <a:spLocks noGrp="1"/>
          </p:cNvSpPr>
          <p:nvPr>
            <p:ph type="pic" sz="quarter" idx="15"/>
          </p:nvPr>
        </p:nvSpPr>
        <p:spPr>
          <a:xfrm>
            <a:off x="6541830" y="12700"/>
            <a:ext cx="5666400" cy="6845300"/>
          </a:xfrm>
        </p:spPr>
        <p:txBody>
          <a:bodyPr lIns="360000" rIns="360000"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7A1995AE-37E0-564F-84E7-267557E55A1A}"/>
              </a:ext>
            </a:extLst>
          </p:cNvPr>
          <p:cNvSpPr>
            <a:spLocks noGrp="1"/>
          </p:cNvSpPr>
          <p:nvPr>
            <p:ph type="pic" sz="quarter" idx="16"/>
          </p:nvPr>
        </p:nvSpPr>
        <p:spPr>
          <a:xfrm>
            <a:off x="875430" y="3429000"/>
            <a:ext cx="5666400" cy="3416300"/>
          </a:xfrm>
        </p:spPr>
        <p:txBody>
          <a:bodyPr lIns="360000" rIns="360000" anchor="ctr"/>
          <a:lstStyle>
            <a:lvl1pPr marL="0" indent="0" algn="ctr">
              <a:buNone/>
              <a:defRPr/>
            </a:lvl1pPr>
          </a:lstStyle>
          <a:p>
            <a:r>
              <a:rPr lang="en-US"/>
              <a:t>Click icon to add picture</a:t>
            </a:r>
            <a:endParaRPr lang="en-GB"/>
          </a:p>
        </p:txBody>
      </p:sp>
      <p:pic>
        <p:nvPicPr>
          <p:cNvPr id="11" name="Picture 10">
            <a:extLst>
              <a:ext uri="{FF2B5EF4-FFF2-40B4-BE49-F238E27FC236}">
                <a16:creationId xmlns:a16="http://schemas.microsoft.com/office/drawing/2014/main" id="{2072FB57-C60F-0046-849A-4982A01DD1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10" name="Picture 9">
            <a:extLst>
              <a:ext uri="{FF2B5EF4-FFF2-40B4-BE49-F238E27FC236}">
                <a16:creationId xmlns:a16="http://schemas.microsoft.com/office/drawing/2014/main" id="{0F715E9B-F679-4E58-B978-C047BBAD6AD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3" name="Group 12">
            <a:extLst>
              <a:ext uri="{FF2B5EF4-FFF2-40B4-BE49-F238E27FC236}">
                <a16:creationId xmlns:a16="http://schemas.microsoft.com/office/drawing/2014/main" id="{0904294F-6BA1-4ADE-8DFA-3F55A183B7E7}"/>
              </a:ext>
            </a:extLst>
          </p:cNvPr>
          <p:cNvGrpSpPr/>
          <p:nvPr/>
        </p:nvGrpSpPr>
        <p:grpSpPr>
          <a:xfrm>
            <a:off x="824948" y="6122269"/>
            <a:ext cx="2748336" cy="793131"/>
            <a:chOff x="824948" y="6122269"/>
            <a:chExt cx="2748336" cy="793131"/>
          </a:xfrm>
        </p:grpSpPr>
        <p:sp>
          <p:nvSpPr>
            <p:cNvPr id="15" name="TextBox 14">
              <a:extLst>
                <a:ext uri="{FF2B5EF4-FFF2-40B4-BE49-F238E27FC236}">
                  <a16:creationId xmlns:a16="http://schemas.microsoft.com/office/drawing/2014/main" id="{4126DCCB-42D1-4966-B153-D4E6B9238525}"/>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6" name="Straight Connector 15">
              <a:extLst>
                <a:ext uri="{FF2B5EF4-FFF2-40B4-BE49-F238E27FC236}">
                  <a16:creationId xmlns:a16="http://schemas.microsoft.com/office/drawing/2014/main" id="{099A2F68-79F0-44C9-99F0-DF05BCE8E221}"/>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2784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ckground image -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F02396-4796-1D4D-8DBF-7B5BB98F76CF}"/>
              </a:ext>
            </a:extLst>
          </p:cNvPr>
          <p:cNvSpPr>
            <a:spLocks noGrp="1"/>
          </p:cNvSpPr>
          <p:nvPr>
            <p:ph type="pic" sz="quarter" idx="13"/>
          </p:nvPr>
        </p:nvSpPr>
        <p:spPr>
          <a:xfrm>
            <a:off x="864000" y="0"/>
            <a:ext cx="11328000" cy="6858000"/>
          </a:xfrm>
        </p:spPr>
        <p:txBody>
          <a:bodyPr lIns="360000" rIns="360000" anchor="ctr"/>
          <a:lstStyle>
            <a:lvl1pPr marL="0" indent="0" algn="ctr">
              <a:buNone/>
              <a:defRPr/>
            </a:lvl1pPr>
          </a:lstStyle>
          <a:p>
            <a:r>
              <a:rPr lang="en-US"/>
              <a:t>Click icon to add picture</a:t>
            </a:r>
            <a:endParaRPr lang="en-GB"/>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1198800" y="1727627"/>
            <a:ext cx="5148000" cy="4228673"/>
          </a:xfrm>
        </p:spPr>
        <p:txBody>
          <a:bodyPr anchor="t"/>
          <a:lstStyle>
            <a:lvl1pPr marL="0" indent="0">
              <a:lnSpc>
                <a:spcPts val="1800"/>
              </a:lnSpc>
              <a:spcBef>
                <a:spcPts val="0"/>
              </a:spcBef>
              <a:buFont typeface="+mj-lt"/>
              <a:buNone/>
              <a:defRPr sz="1600" b="0"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1198800" y="288000"/>
            <a:ext cx="5148000" cy="900000"/>
          </a:xfrm>
        </p:spPr>
        <p:txBody>
          <a:bodyPr anchor="t"/>
          <a:lstStyle>
            <a:lvl1pPr algn="l">
              <a:lnSpc>
                <a:spcPts val="2700"/>
              </a:lnSpc>
              <a:defRPr sz="25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C019FFA4-10A5-D642-B240-A65339CDFC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pic>
        <p:nvPicPr>
          <p:cNvPr id="9" name="Picture 8">
            <a:extLst>
              <a:ext uri="{FF2B5EF4-FFF2-40B4-BE49-F238E27FC236}">
                <a16:creationId xmlns:a16="http://schemas.microsoft.com/office/drawing/2014/main" id="{F2D4F335-22EC-441D-9D87-B5D4D9C4461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990" y="6181903"/>
            <a:ext cx="457200" cy="508000"/>
          </a:xfrm>
          <a:prstGeom prst="rect">
            <a:avLst/>
          </a:prstGeom>
        </p:spPr>
      </p:pic>
      <p:grpSp>
        <p:nvGrpSpPr>
          <p:cNvPr id="11" name="Group 10">
            <a:extLst>
              <a:ext uri="{FF2B5EF4-FFF2-40B4-BE49-F238E27FC236}">
                <a16:creationId xmlns:a16="http://schemas.microsoft.com/office/drawing/2014/main" id="{19760F0E-6ACE-4520-B9A4-2320B8A03380}"/>
              </a:ext>
            </a:extLst>
          </p:cNvPr>
          <p:cNvGrpSpPr/>
          <p:nvPr/>
        </p:nvGrpSpPr>
        <p:grpSpPr>
          <a:xfrm>
            <a:off x="824948" y="6122269"/>
            <a:ext cx="2748336" cy="793131"/>
            <a:chOff x="824948" y="6122269"/>
            <a:chExt cx="2748336" cy="793131"/>
          </a:xfrm>
        </p:grpSpPr>
        <p:sp>
          <p:nvSpPr>
            <p:cNvPr id="12" name="TextBox 11">
              <a:extLst>
                <a:ext uri="{FF2B5EF4-FFF2-40B4-BE49-F238E27FC236}">
                  <a16:creationId xmlns:a16="http://schemas.microsoft.com/office/drawing/2014/main" id="{B815537D-20BC-4C7A-A957-671C95041549}"/>
                </a:ext>
              </a:extLst>
            </p:cNvPr>
            <p:cNvSpPr txBox="1"/>
            <p:nvPr/>
          </p:nvSpPr>
          <p:spPr>
            <a:xfrm>
              <a:off x="864515" y="6135307"/>
              <a:ext cx="2708769" cy="780093"/>
            </a:xfrm>
            <a:prstGeom prst="rect">
              <a:avLst/>
            </a:prstGeom>
            <a:noFill/>
          </p:spPr>
          <p:txBody>
            <a:bodyPr wrap="square" lIns="0" tIns="0" rIns="0" bIns="0" rtlCol="0">
              <a:noAutofit/>
            </a:bodyPr>
            <a:lstStyle/>
            <a:p>
              <a:pPr algn="ctr"/>
              <a:r>
                <a:rPr lang="en-GB" sz="2800" b="1">
                  <a:solidFill>
                    <a:schemeClr val="accent5"/>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tx2"/>
                  </a:solidFill>
                  <a:latin typeface="Unilever Shilling Medium" panose="020B0702020202020204" pitchFamily="34" charset="0"/>
                  <a:cs typeface="Unilever Shilling Medium" panose="020B0702020202020204" pitchFamily="34" charset="0"/>
                </a:rPr>
                <a:t>Guardians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Creators</a:t>
              </a:r>
              <a:r>
                <a:rPr lang="en-GB" sz="1200" b="1">
                  <a:solidFill>
                    <a:schemeClr val="accent5"/>
                  </a:solidFill>
                  <a:latin typeface="Unilever Shilling Medium" panose="020B0702020202020204" pitchFamily="34" charset="0"/>
                  <a:cs typeface="Unilever Shilling Medium" panose="020B0702020202020204" pitchFamily="34" charset="0"/>
                </a:rPr>
                <a:t> | </a:t>
              </a:r>
              <a:r>
                <a:rPr lang="en-GB" sz="1200" b="1">
                  <a:solidFill>
                    <a:schemeClr val="tx2"/>
                  </a:solidFill>
                  <a:latin typeface="Unilever Shilling Medium" panose="020B0702020202020204" pitchFamily="34" charset="0"/>
                  <a:cs typeface="Unilever Shilling Medium" panose="020B0702020202020204" pitchFamily="34" charset="0"/>
                </a:rPr>
                <a:t>Pioneers</a:t>
              </a:r>
              <a:r>
                <a:rPr lang="en-GB" sz="700">
                  <a:solidFill>
                    <a:schemeClr val="tx2"/>
                  </a:solidFill>
                  <a:latin typeface="Unilever Shilling" panose="020B0502020202020204" pitchFamily="34" charset="77"/>
                  <a:cs typeface="Unilever Shilling" panose="020B0502020202020204" pitchFamily="34" charset="77"/>
                </a:rPr>
                <a:t> </a:t>
              </a:r>
            </a:p>
          </p:txBody>
        </p:sp>
        <p:cxnSp>
          <p:nvCxnSpPr>
            <p:cNvPr id="13" name="Straight Connector 12">
              <a:extLst>
                <a:ext uri="{FF2B5EF4-FFF2-40B4-BE49-F238E27FC236}">
                  <a16:creationId xmlns:a16="http://schemas.microsoft.com/office/drawing/2014/main" id="{C6414503-8231-4921-A9DC-8458D3C13E2A}"/>
                </a:ext>
              </a:extLst>
            </p:cNvPr>
            <p:cNvCxnSpPr/>
            <p:nvPr/>
          </p:nvCxnSpPr>
          <p:spPr>
            <a:xfrm>
              <a:off x="824948" y="6122269"/>
              <a:ext cx="0" cy="64404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682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ank You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tx1"/>
              </a:solidFill>
              <a:latin typeface="Unilever Shilling" panose="020B0502020202020204" pitchFamily="34" charset="77"/>
              <a:cs typeface="Unilever Shilling" panose="020B0502020202020204" pitchFamily="34" charset="77"/>
            </a:endParaRPr>
          </a:p>
        </p:txBody>
      </p:sp>
      <p:pic>
        <p:nvPicPr>
          <p:cNvPr id="8" name="Picture 7">
            <a:extLst>
              <a:ext uri="{FF2B5EF4-FFF2-40B4-BE49-F238E27FC236}">
                <a16:creationId xmlns:a16="http://schemas.microsoft.com/office/drawing/2014/main" id="{07EF2039-1FF5-FD48-8AC5-7133558D62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78728"/>
            <a:ext cx="457200" cy="508000"/>
          </a:xfrm>
          <a:prstGeom prst="rect">
            <a:avLst/>
          </a:prstGeom>
        </p:spPr>
      </p:pic>
      <p:pic>
        <p:nvPicPr>
          <p:cNvPr id="4" name="Picture 3">
            <a:extLst>
              <a:ext uri="{FF2B5EF4-FFF2-40B4-BE49-F238E27FC236}">
                <a16:creationId xmlns:a16="http://schemas.microsoft.com/office/drawing/2014/main" id="{F8CDA2B8-48D4-A948-A5F1-EF69B6DC69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6725" y="469107"/>
            <a:ext cx="6438900" cy="6134100"/>
          </a:xfrm>
          <a:prstGeom prst="rect">
            <a:avLst/>
          </a:prstGeom>
        </p:spPr>
      </p:pic>
      <p:sp>
        <p:nvSpPr>
          <p:cNvPr id="2" name="Title 1">
            <a:extLst>
              <a:ext uri="{FF2B5EF4-FFF2-40B4-BE49-F238E27FC236}">
                <a16:creationId xmlns:a16="http://schemas.microsoft.com/office/drawing/2014/main" id="{4D0E7940-84FB-C640-A093-B6CE068BFA77}"/>
              </a:ext>
            </a:extLst>
          </p:cNvPr>
          <p:cNvSpPr>
            <a:spLocks noGrp="1"/>
          </p:cNvSpPr>
          <p:nvPr>
            <p:ph type="ctrTitle" hasCustomPrompt="1"/>
          </p:nvPr>
        </p:nvSpPr>
        <p:spPr>
          <a:xfrm>
            <a:off x="446567" y="909000"/>
            <a:ext cx="10440000" cy="5040000"/>
          </a:xfrm>
        </p:spPr>
        <p:txBody>
          <a:bodyPr anchor="ctr"/>
          <a:lstStyle>
            <a:lvl1pPr algn="l">
              <a:lnSpc>
                <a:spcPts val="4400"/>
              </a:lnSpc>
              <a:defRPr sz="5500" b="1" i="0">
                <a:solidFill>
                  <a:schemeClr val="bg1"/>
                </a:solidFill>
                <a:latin typeface="Unilever Shilling" panose="020B0502020202020204" pitchFamily="34" charset="77"/>
                <a:cs typeface="Unilever Shilling" panose="020B0502020202020204" pitchFamily="34" charset="77"/>
              </a:defRPr>
            </a:lvl1pPr>
          </a:lstStyle>
          <a:p>
            <a:r>
              <a:rPr lang="en-US"/>
              <a:t>Thank you</a:t>
            </a:r>
          </a:p>
        </p:txBody>
      </p:sp>
      <p:sp>
        <p:nvSpPr>
          <p:cNvPr id="6" name="TextBox 5">
            <a:extLst>
              <a:ext uri="{FF2B5EF4-FFF2-40B4-BE49-F238E27FC236}">
                <a16:creationId xmlns:a16="http://schemas.microsoft.com/office/drawing/2014/main" id="{AD88AC23-14A8-4245-81C5-CE9D90B88950}"/>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tx1"/>
              </a:solidFill>
              <a:latin typeface="Unilever Shilling" panose="020B0502020202020204" pitchFamily="34" charset="77"/>
              <a:cs typeface="Unilever Shilling" panose="020B0502020202020204" pitchFamily="34" charset="77"/>
            </a:endParaRPr>
          </a:p>
        </p:txBody>
      </p:sp>
      <p:pic>
        <p:nvPicPr>
          <p:cNvPr id="7" name="Picture 6">
            <a:extLst>
              <a:ext uri="{FF2B5EF4-FFF2-40B4-BE49-F238E27FC236}">
                <a16:creationId xmlns:a16="http://schemas.microsoft.com/office/drawing/2014/main" id="{C162D46C-8848-4150-9F28-833C3A05C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78728"/>
            <a:ext cx="457200" cy="508000"/>
          </a:xfrm>
          <a:prstGeom prst="rect">
            <a:avLst/>
          </a:prstGeom>
        </p:spPr>
      </p:pic>
      <p:pic>
        <p:nvPicPr>
          <p:cNvPr id="9" name="Picture 8">
            <a:extLst>
              <a:ext uri="{FF2B5EF4-FFF2-40B4-BE49-F238E27FC236}">
                <a16:creationId xmlns:a16="http://schemas.microsoft.com/office/drawing/2014/main" id="{AFFA048F-9DC4-416B-B35D-1CC1DE9AC1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6725" y="469107"/>
            <a:ext cx="6438900" cy="6134100"/>
          </a:xfrm>
          <a:prstGeom prst="rect">
            <a:avLst/>
          </a:prstGeom>
        </p:spPr>
      </p:pic>
      <p:sp>
        <p:nvSpPr>
          <p:cNvPr id="11" name="TextBox 10">
            <a:extLst>
              <a:ext uri="{FF2B5EF4-FFF2-40B4-BE49-F238E27FC236}">
                <a16:creationId xmlns:a16="http://schemas.microsoft.com/office/drawing/2014/main" id="{093604B8-CC72-4E8C-94FA-768990E1D649}"/>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cxnSp>
        <p:nvCxnSpPr>
          <p:cNvPr id="12" name="Straight Connector 11">
            <a:extLst>
              <a:ext uri="{FF2B5EF4-FFF2-40B4-BE49-F238E27FC236}">
                <a16:creationId xmlns:a16="http://schemas.microsoft.com/office/drawing/2014/main" id="{534A232D-FC0A-4B7D-A04E-67D0A8F75F8A}"/>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37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 logos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tx1"/>
              </a:solidFill>
              <a:latin typeface="Unilever Shilling" panose="020B0502020202020204" pitchFamily="34" charset="77"/>
              <a:cs typeface="Unilever Shilling" panose="020B0502020202020204" pitchFamily="34" charset="77"/>
            </a:endParaRPr>
          </a:p>
        </p:txBody>
      </p:sp>
      <p:pic>
        <p:nvPicPr>
          <p:cNvPr id="8" name="Picture 7">
            <a:extLst>
              <a:ext uri="{FF2B5EF4-FFF2-40B4-BE49-F238E27FC236}">
                <a16:creationId xmlns:a16="http://schemas.microsoft.com/office/drawing/2014/main" id="{07EF2039-1FF5-FD48-8AC5-7133558D62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78728"/>
            <a:ext cx="457200" cy="508000"/>
          </a:xfrm>
          <a:prstGeom prst="rect">
            <a:avLst/>
          </a:prstGeom>
        </p:spPr>
      </p:pic>
      <p:pic>
        <p:nvPicPr>
          <p:cNvPr id="4" name="Picture 3">
            <a:extLst>
              <a:ext uri="{FF2B5EF4-FFF2-40B4-BE49-F238E27FC236}">
                <a16:creationId xmlns:a16="http://schemas.microsoft.com/office/drawing/2014/main" id="{F8CDA2B8-48D4-A948-A5F1-EF69B6DC69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6725" y="469107"/>
            <a:ext cx="6438900" cy="6134100"/>
          </a:xfrm>
          <a:prstGeom prst="rect">
            <a:avLst/>
          </a:prstGeom>
        </p:spPr>
      </p:pic>
      <p:cxnSp>
        <p:nvCxnSpPr>
          <p:cNvPr id="11" name="Straight Connector 10">
            <a:extLst>
              <a:ext uri="{FF2B5EF4-FFF2-40B4-BE49-F238E27FC236}">
                <a16:creationId xmlns:a16="http://schemas.microsoft.com/office/drawing/2014/main" id="{E272249D-97FE-3A43-9EC2-E050991E3E74}"/>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0E7940-84FB-C640-A093-B6CE068BFA77}"/>
              </a:ext>
            </a:extLst>
          </p:cNvPr>
          <p:cNvSpPr>
            <a:spLocks noGrp="1"/>
          </p:cNvSpPr>
          <p:nvPr>
            <p:ph type="ctrTitle" hasCustomPrompt="1"/>
          </p:nvPr>
        </p:nvSpPr>
        <p:spPr>
          <a:xfrm>
            <a:off x="446567" y="909000"/>
            <a:ext cx="10440000" cy="5040000"/>
          </a:xfrm>
        </p:spPr>
        <p:txBody>
          <a:bodyPr anchor="ctr"/>
          <a:lstStyle>
            <a:lvl1pPr algn="l">
              <a:lnSpc>
                <a:spcPts val="4400"/>
              </a:lnSpc>
              <a:defRPr sz="5500" b="1" i="0">
                <a:solidFill>
                  <a:schemeClr val="bg1"/>
                </a:solidFill>
                <a:latin typeface="Unilever Shilling" panose="020B0502020202020204" pitchFamily="34" charset="77"/>
                <a:cs typeface="Unilever Shilling" panose="020B0502020202020204" pitchFamily="34" charset="77"/>
              </a:defRPr>
            </a:lvl1pPr>
          </a:lstStyle>
          <a:p>
            <a:r>
              <a:rPr lang="en-US"/>
              <a:t>Thank you</a:t>
            </a:r>
          </a:p>
        </p:txBody>
      </p:sp>
      <p:sp>
        <p:nvSpPr>
          <p:cNvPr id="12" name="TextBox 11">
            <a:extLst>
              <a:ext uri="{FF2B5EF4-FFF2-40B4-BE49-F238E27FC236}">
                <a16:creationId xmlns:a16="http://schemas.microsoft.com/office/drawing/2014/main" id="{B2C69CB4-235F-4961-8F49-8246999BE37A}"/>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tx1"/>
              </a:solidFill>
              <a:latin typeface="Unilever Shilling" panose="020B0502020202020204" pitchFamily="34" charset="77"/>
              <a:cs typeface="Unilever Shilling" panose="020B0502020202020204" pitchFamily="34" charset="77"/>
            </a:endParaRPr>
          </a:p>
        </p:txBody>
      </p:sp>
      <p:pic>
        <p:nvPicPr>
          <p:cNvPr id="13" name="Picture 12">
            <a:extLst>
              <a:ext uri="{FF2B5EF4-FFF2-40B4-BE49-F238E27FC236}">
                <a16:creationId xmlns:a16="http://schemas.microsoft.com/office/drawing/2014/main" id="{5EBB154C-134C-413A-AE2B-267AC95C4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78728"/>
            <a:ext cx="457200" cy="508000"/>
          </a:xfrm>
          <a:prstGeom prst="rect">
            <a:avLst/>
          </a:prstGeom>
        </p:spPr>
      </p:pic>
      <p:pic>
        <p:nvPicPr>
          <p:cNvPr id="14" name="Picture 13">
            <a:extLst>
              <a:ext uri="{FF2B5EF4-FFF2-40B4-BE49-F238E27FC236}">
                <a16:creationId xmlns:a16="http://schemas.microsoft.com/office/drawing/2014/main" id="{F573BF26-50C0-4D40-8FD5-A8DE5258A5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6725" y="469107"/>
            <a:ext cx="6438900" cy="6134100"/>
          </a:xfrm>
          <a:prstGeom prst="rect">
            <a:avLst/>
          </a:prstGeom>
        </p:spPr>
      </p:pic>
      <p:cxnSp>
        <p:nvCxnSpPr>
          <p:cNvPr id="15" name="Straight Connector 14">
            <a:extLst>
              <a:ext uri="{FF2B5EF4-FFF2-40B4-BE49-F238E27FC236}">
                <a16:creationId xmlns:a16="http://schemas.microsoft.com/office/drawing/2014/main" id="{CDC5187A-471A-46D1-A8A9-54B19EEAFD8C}"/>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7222B2-4334-4EF8-A987-A29E241055C5}"/>
              </a:ext>
            </a:extLst>
          </p:cNvPr>
          <p:cNvSpPr txBox="1"/>
          <p:nvPr/>
        </p:nvSpPr>
        <p:spPr>
          <a:xfrm>
            <a:off x="988175" y="6077907"/>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spTree>
    <p:extLst>
      <p:ext uri="{BB962C8B-B14F-4D97-AF65-F5344CB8AC3E}">
        <p14:creationId xmlns:p14="http://schemas.microsoft.com/office/powerpoint/2010/main" val="2113828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rchid Purple - bee">
    <p:bg>
      <p:bgPr>
        <a:solidFill>
          <a:srgbClr val="9C44C0"/>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BA382F9-5586-8C4C-87AF-0E73E47D9B9D}"/>
              </a:ext>
            </a:extLst>
          </p:cNvPr>
          <p:cNvSpPr>
            <a:spLocks noGrp="1"/>
          </p:cNvSpPr>
          <p:nvPr>
            <p:ph type="pic" sz="quarter" idx="10"/>
          </p:nvPr>
        </p:nvSpPr>
        <p:spPr>
          <a:xfrm>
            <a:off x="0" y="0"/>
            <a:ext cx="12192000" cy="6858000"/>
          </a:xfrm>
          <a:custGeom>
            <a:avLst/>
            <a:gdLst/>
            <a:ahLst/>
            <a:cxnLst/>
            <a:rect l="l" t="t" r="r" b="b"/>
            <a:pathLst>
              <a:path w="3164840" h="1780222">
                <a:moveTo>
                  <a:pt x="3164840" y="0"/>
                </a:moveTo>
                <a:lnTo>
                  <a:pt x="3164840" y="860440"/>
                </a:lnTo>
                <a:cubicBezTo>
                  <a:pt x="2861715" y="1078855"/>
                  <a:pt x="2641356" y="1404774"/>
                  <a:pt x="2561543" y="1780222"/>
                </a:cubicBezTo>
                <a:lnTo>
                  <a:pt x="445059" y="1780222"/>
                </a:lnTo>
                <a:lnTo>
                  <a:pt x="442305" y="1777132"/>
                </a:lnTo>
                <a:cubicBezTo>
                  <a:pt x="404670" y="1734797"/>
                  <a:pt x="367281" y="1688831"/>
                  <a:pt x="330439" y="1638519"/>
                </a:cubicBezTo>
                <a:cubicBezTo>
                  <a:pt x="143369" y="1384177"/>
                  <a:pt x="55111" y="1140772"/>
                  <a:pt x="0" y="919782"/>
                </a:cubicBezTo>
                <a:lnTo>
                  <a:pt x="0" y="0"/>
                </a:lnTo>
                <a:lnTo>
                  <a:pt x="1325277" y="0"/>
                </a:lnTo>
                <a:lnTo>
                  <a:pt x="1331883" y="3763"/>
                </a:lnTo>
                <a:cubicBezTo>
                  <a:pt x="1550297" y="127481"/>
                  <a:pt x="1801339" y="198049"/>
                  <a:pt x="2067664" y="197802"/>
                </a:cubicBezTo>
                <a:cubicBezTo>
                  <a:pt x="2336433" y="197555"/>
                  <a:pt x="2589330" y="125616"/>
                  <a:pt x="2808790" y="0"/>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4107852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Orchid Purple - chilli">
    <p:bg>
      <p:bgPr>
        <a:solidFill>
          <a:srgbClr val="9C44C0"/>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A81941-AEB3-F34C-9DBC-23081AA734C7}"/>
              </a:ext>
            </a:extLst>
          </p:cNvPr>
          <p:cNvSpPr>
            <a:spLocks noGrp="1"/>
          </p:cNvSpPr>
          <p:nvPr>
            <p:ph type="pic" sz="quarter" idx="10"/>
          </p:nvPr>
        </p:nvSpPr>
        <p:spPr>
          <a:xfrm>
            <a:off x="-1" y="5505"/>
            <a:ext cx="11720358" cy="6860763"/>
          </a:xfrm>
          <a:custGeom>
            <a:avLst/>
            <a:gdLst/>
            <a:ahLst/>
            <a:cxnLst/>
            <a:rect l="l" t="t" r="r" b="b"/>
            <a:pathLst>
              <a:path w="4559574" h="2666999">
                <a:moveTo>
                  <a:pt x="0" y="0"/>
                </a:moveTo>
                <a:lnTo>
                  <a:pt x="3995978" y="0"/>
                </a:lnTo>
                <a:lnTo>
                  <a:pt x="4001041" y="20337"/>
                </a:lnTo>
                <a:cubicBezTo>
                  <a:pt x="4170159" y="690998"/>
                  <a:pt x="4558889" y="1313969"/>
                  <a:pt x="4559574" y="2075862"/>
                </a:cubicBezTo>
                <a:cubicBezTo>
                  <a:pt x="4559739" y="2266002"/>
                  <a:pt x="4536275" y="2464064"/>
                  <a:pt x="4483656" y="2666999"/>
                </a:cubicBezTo>
                <a:lnTo>
                  <a:pt x="2810657" y="2666999"/>
                </a:lnTo>
                <a:lnTo>
                  <a:pt x="2788547" y="2654283"/>
                </a:lnTo>
                <a:cubicBezTo>
                  <a:pt x="2057818" y="2236862"/>
                  <a:pt x="1210740" y="2028565"/>
                  <a:pt x="723142" y="2029880"/>
                </a:cubicBezTo>
                <a:cubicBezTo>
                  <a:pt x="594329" y="2029998"/>
                  <a:pt x="469404" y="2034141"/>
                  <a:pt x="348188" y="2042129"/>
                </a:cubicBezTo>
                <a:lnTo>
                  <a:pt x="0" y="2076993"/>
                </a:ln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124406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Modular - purp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8" name="TextBox 7">
            <a:extLst>
              <a:ext uri="{FF2B5EF4-FFF2-40B4-BE49-F238E27FC236}">
                <a16:creationId xmlns:a16="http://schemas.microsoft.com/office/drawing/2014/main" id="{6A010419-B3F0-4471-9FE3-50D0E89AFF06}"/>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BB1D3827-0A18-42F0-A90C-20C067565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13" name="TextBox 12">
            <a:extLst>
              <a:ext uri="{FF2B5EF4-FFF2-40B4-BE49-F238E27FC236}">
                <a16:creationId xmlns:a16="http://schemas.microsoft.com/office/drawing/2014/main" id="{435AC0FA-0D29-409E-B295-7BD1CECCE131}"/>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pic>
        <p:nvPicPr>
          <p:cNvPr id="12" name="Picture 11">
            <a:extLst>
              <a:ext uri="{FF2B5EF4-FFF2-40B4-BE49-F238E27FC236}">
                <a16:creationId xmlns:a16="http://schemas.microsoft.com/office/drawing/2014/main" id="{7C172FAB-9A20-4CDD-A5D6-4E71103A79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3000" y="-1"/>
            <a:ext cx="3429000" cy="3421857"/>
          </a:xfrm>
          <a:prstGeom prst="rect">
            <a:avLst/>
          </a:prstGeom>
        </p:spPr>
      </p:pic>
    </p:spTree>
    <p:extLst>
      <p:ext uri="{BB962C8B-B14F-4D97-AF65-F5344CB8AC3E}">
        <p14:creationId xmlns:p14="http://schemas.microsoft.com/office/powerpoint/2010/main" val="1095807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rchid Purple - sun">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007A1-C98D-E040-AC89-5AE1ACBA74AC}"/>
              </a:ext>
            </a:extLst>
          </p:cNvPr>
          <p:cNvSpPr>
            <a:spLocks noGrp="1"/>
          </p:cNvSpPr>
          <p:nvPr>
            <p:ph type="pic" sz="quarter" idx="10"/>
          </p:nvPr>
        </p:nvSpPr>
        <p:spPr>
          <a:xfrm>
            <a:off x="304114" y="0"/>
            <a:ext cx="11887887" cy="6858000"/>
          </a:xfrm>
          <a:custGeom>
            <a:avLst/>
            <a:gdLst/>
            <a:ahLst/>
            <a:cxnLst/>
            <a:rect l="l" t="t" r="r" b="b"/>
            <a:pathLst>
              <a:path w="1480516" h="853440">
                <a:moveTo>
                  <a:pt x="98010" y="0"/>
                </a:moveTo>
                <a:lnTo>
                  <a:pt x="1480516" y="0"/>
                </a:lnTo>
                <a:lnTo>
                  <a:pt x="1480516" y="853440"/>
                </a:lnTo>
                <a:lnTo>
                  <a:pt x="579665" y="853440"/>
                </a:lnTo>
                <a:cubicBezTo>
                  <a:pt x="276922" y="667494"/>
                  <a:pt x="193" y="470174"/>
                  <a:pt x="1" y="257046"/>
                </a:cubicBezTo>
                <a:cubicBezTo>
                  <a:pt x="-97" y="149582"/>
                  <a:pt x="38450" y="66603"/>
                  <a:pt x="98010" y="0"/>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2290870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rchid Purple - clothes">
    <p:bg>
      <p:bgPr>
        <a:solidFill>
          <a:srgbClr val="9C44C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0C3D3A4-8CE2-DA47-B715-A9E83622D085}"/>
              </a:ext>
            </a:extLst>
          </p:cNvPr>
          <p:cNvSpPr>
            <a:spLocks noGrp="1"/>
          </p:cNvSpPr>
          <p:nvPr>
            <p:ph type="pic" sz="quarter" idx="10"/>
          </p:nvPr>
        </p:nvSpPr>
        <p:spPr>
          <a:xfrm>
            <a:off x="-1" y="-18699"/>
            <a:ext cx="11435257" cy="6713079"/>
          </a:xfrm>
          <a:custGeom>
            <a:avLst/>
            <a:gdLst/>
            <a:ahLst/>
            <a:cxnLst/>
            <a:rect l="l" t="t" r="r" b="b"/>
            <a:pathLst>
              <a:path w="4454308" h="2578421">
                <a:moveTo>
                  <a:pt x="4228831" y="0"/>
                </a:moveTo>
                <a:cubicBezTo>
                  <a:pt x="4373698" y="307080"/>
                  <a:pt x="4454041" y="616357"/>
                  <a:pt x="4454308" y="912972"/>
                </a:cubicBezTo>
                <a:cubicBezTo>
                  <a:pt x="4455442" y="2159590"/>
                  <a:pt x="3261018" y="2577051"/>
                  <a:pt x="1754137" y="2578421"/>
                </a:cubicBezTo>
                <a:cubicBezTo>
                  <a:pt x="1188062" y="2578925"/>
                  <a:pt x="616325" y="2370966"/>
                  <a:pt x="252775" y="2163378"/>
                </a:cubicBezTo>
                <a:cubicBezTo>
                  <a:pt x="174614" y="2127474"/>
                  <a:pt x="89460" y="2082476"/>
                  <a:pt x="0" y="2028581"/>
                </a:cubicBezTo>
                <a:lnTo>
                  <a:pt x="0" y="0"/>
                </a:lnTo>
                <a:lnTo>
                  <a:pt x="4228831" y="0"/>
                </a:ln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4219068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rchid Purple - flower">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53BFC36-CBE6-E749-A84F-6A761BD89239}"/>
              </a:ext>
            </a:extLst>
          </p:cNvPr>
          <p:cNvSpPr>
            <a:spLocks noGrp="1"/>
          </p:cNvSpPr>
          <p:nvPr>
            <p:ph type="pic" sz="quarter" idx="10"/>
          </p:nvPr>
        </p:nvSpPr>
        <p:spPr>
          <a:xfrm>
            <a:off x="0" y="1"/>
            <a:ext cx="12192000" cy="6863267"/>
          </a:xfrm>
          <a:custGeom>
            <a:avLst/>
            <a:gdLst/>
            <a:ahLst/>
            <a:cxnLst/>
            <a:rect l="l" t="t" r="r" b="b"/>
            <a:pathLst>
              <a:path w="4741326" h="2666999">
                <a:moveTo>
                  <a:pt x="0" y="0"/>
                </a:moveTo>
                <a:lnTo>
                  <a:pt x="4741326" y="0"/>
                </a:lnTo>
                <a:lnTo>
                  <a:pt x="4741326" y="2666999"/>
                </a:lnTo>
                <a:lnTo>
                  <a:pt x="3763428" y="2666999"/>
                </a:lnTo>
                <a:lnTo>
                  <a:pt x="3747515" y="2656905"/>
                </a:lnTo>
                <a:cubicBezTo>
                  <a:pt x="3221225" y="2325504"/>
                  <a:pt x="2596696" y="2163944"/>
                  <a:pt x="1961655" y="2241799"/>
                </a:cubicBezTo>
                <a:cubicBezTo>
                  <a:pt x="1494213" y="2299064"/>
                  <a:pt x="1054620" y="2450773"/>
                  <a:pt x="711203" y="2666999"/>
                </a:cubicBezTo>
                <a:lnTo>
                  <a:pt x="400052" y="2666999"/>
                </a:lnTo>
                <a:lnTo>
                  <a:pt x="397052" y="2658897"/>
                </a:lnTo>
                <a:cubicBezTo>
                  <a:pt x="297805" y="2391745"/>
                  <a:pt x="164362" y="2134190"/>
                  <a:pt x="0" y="1896532"/>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588998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rchid Purple - hand">
    <p:bg>
      <p:bgPr>
        <a:solidFill>
          <a:srgbClr val="9C44C0"/>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EB1394-D1A1-8347-AE3C-49D5B04F0C37}"/>
              </a:ext>
            </a:extLst>
          </p:cNvPr>
          <p:cNvSpPr>
            <a:spLocks noGrp="1"/>
          </p:cNvSpPr>
          <p:nvPr>
            <p:ph type="pic" sz="quarter" idx="10"/>
          </p:nvPr>
        </p:nvSpPr>
        <p:spPr>
          <a:xfrm>
            <a:off x="1" y="0"/>
            <a:ext cx="11648788" cy="6858000"/>
          </a:xfrm>
          <a:custGeom>
            <a:avLst/>
            <a:gdLst/>
            <a:ahLst/>
            <a:cxnLst/>
            <a:rect l="l" t="t" r="r" b="b"/>
            <a:pathLst>
              <a:path w="3026149" h="1780222">
                <a:moveTo>
                  <a:pt x="0" y="0"/>
                </a:moveTo>
                <a:lnTo>
                  <a:pt x="2472528" y="0"/>
                </a:lnTo>
                <a:lnTo>
                  <a:pt x="2476060" y="3001"/>
                </a:lnTo>
                <a:cubicBezTo>
                  <a:pt x="2478414" y="5004"/>
                  <a:pt x="2480769" y="7006"/>
                  <a:pt x="2483145" y="9008"/>
                </a:cubicBezTo>
                <a:cubicBezTo>
                  <a:pt x="2876100" y="339085"/>
                  <a:pt x="3025754" y="699849"/>
                  <a:pt x="3026149" y="1119203"/>
                </a:cubicBezTo>
                <a:cubicBezTo>
                  <a:pt x="3026343" y="1330538"/>
                  <a:pt x="2982064" y="1550476"/>
                  <a:pt x="2902204" y="1780222"/>
                </a:cubicBezTo>
                <a:lnTo>
                  <a:pt x="573628" y="1780222"/>
                </a:lnTo>
                <a:lnTo>
                  <a:pt x="571889" y="1772160"/>
                </a:lnTo>
                <a:cubicBezTo>
                  <a:pt x="513372" y="1506576"/>
                  <a:pt x="338553" y="1287473"/>
                  <a:pt x="143122" y="968838"/>
                </a:cubicBezTo>
                <a:cubicBezTo>
                  <a:pt x="87118" y="877348"/>
                  <a:pt x="39654" y="784943"/>
                  <a:pt x="0" y="692307"/>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1628121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rchid Purple - heart">
    <p:bg>
      <p:bgPr>
        <a:solidFill>
          <a:srgbClr val="9C44C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1F1B9E3-9911-C34B-9CBF-C7C71F004C5C}"/>
              </a:ext>
            </a:extLst>
          </p:cNvPr>
          <p:cNvSpPr>
            <a:spLocks noGrp="1"/>
          </p:cNvSpPr>
          <p:nvPr>
            <p:ph type="pic" sz="quarter" idx="10"/>
          </p:nvPr>
        </p:nvSpPr>
        <p:spPr>
          <a:xfrm>
            <a:off x="-1" y="0"/>
            <a:ext cx="12182641" cy="6858000"/>
          </a:xfrm>
          <a:custGeom>
            <a:avLst/>
            <a:gdLst/>
            <a:ahLst/>
            <a:cxnLst/>
            <a:rect l="l" t="t" r="r" b="b"/>
            <a:pathLst>
              <a:path w="1422398" h="800100">
                <a:moveTo>
                  <a:pt x="1421753" y="0"/>
                </a:moveTo>
                <a:lnTo>
                  <a:pt x="1422398" y="0"/>
                </a:lnTo>
                <a:lnTo>
                  <a:pt x="1422398" y="800100"/>
                </a:lnTo>
                <a:lnTo>
                  <a:pt x="1421753" y="800100"/>
                </a:lnTo>
                <a:close/>
                <a:moveTo>
                  <a:pt x="0" y="0"/>
                </a:moveTo>
                <a:lnTo>
                  <a:pt x="1228312" y="0"/>
                </a:lnTo>
                <a:lnTo>
                  <a:pt x="1228017" y="2707"/>
                </a:lnTo>
                <a:cubicBezTo>
                  <a:pt x="1223153" y="47816"/>
                  <a:pt x="1220723" y="93511"/>
                  <a:pt x="1220767" y="139517"/>
                </a:cubicBezTo>
                <a:cubicBezTo>
                  <a:pt x="1220973" y="365114"/>
                  <a:pt x="1282298" y="597768"/>
                  <a:pt x="1404725" y="800100"/>
                </a:cubicBezTo>
                <a:lnTo>
                  <a:pt x="1237871" y="800100"/>
                </a:lnTo>
                <a:lnTo>
                  <a:pt x="1231874" y="797454"/>
                </a:lnTo>
                <a:cubicBezTo>
                  <a:pt x="1033628" y="710556"/>
                  <a:pt x="801846" y="667223"/>
                  <a:pt x="536436" y="667464"/>
                </a:cubicBezTo>
                <a:cubicBezTo>
                  <a:pt x="360867" y="667625"/>
                  <a:pt x="195317" y="714514"/>
                  <a:pt x="53313" y="800100"/>
                </a:cubicBezTo>
                <a:lnTo>
                  <a:pt x="0" y="800100"/>
                </a:ln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758853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rchid Purple - lips">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E35815-A0D5-A74F-AD4E-B89DF243AF29}"/>
              </a:ext>
            </a:extLst>
          </p:cNvPr>
          <p:cNvSpPr>
            <a:spLocks noGrp="1"/>
          </p:cNvSpPr>
          <p:nvPr>
            <p:ph type="pic" sz="quarter" idx="10"/>
          </p:nvPr>
        </p:nvSpPr>
        <p:spPr>
          <a:xfrm>
            <a:off x="0" y="1"/>
            <a:ext cx="12192000" cy="6176547"/>
          </a:xfrm>
          <a:custGeom>
            <a:avLst/>
            <a:gdLst/>
            <a:ahLst/>
            <a:cxnLst/>
            <a:rect l="l" t="t" r="r" b="b"/>
            <a:pathLst>
              <a:path w="1517225" h="768047">
                <a:moveTo>
                  <a:pt x="0" y="0"/>
                </a:moveTo>
                <a:lnTo>
                  <a:pt x="1517225" y="0"/>
                </a:lnTo>
                <a:lnTo>
                  <a:pt x="1517225" y="445686"/>
                </a:lnTo>
                <a:cubicBezTo>
                  <a:pt x="1226043" y="451121"/>
                  <a:pt x="742808" y="767707"/>
                  <a:pt x="365083" y="768047"/>
                </a:cubicBezTo>
                <a:cubicBezTo>
                  <a:pt x="172900" y="768221"/>
                  <a:pt x="77497" y="673755"/>
                  <a:pt x="0" y="559079"/>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968941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rchid Purple - packaging">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86BD033-E940-0048-AA87-19F358D529CE}"/>
              </a:ext>
            </a:extLst>
          </p:cNvPr>
          <p:cNvSpPr>
            <a:spLocks noGrp="1"/>
          </p:cNvSpPr>
          <p:nvPr>
            <p:ph type="pic" sz="quarter" idx="10"/>
          </p:nvPr>
        </p:nvSpPr>
        <p:spPr>
          <a:xfrm>
            <a:off x="0" y="0"/>
            <a:ext cx="12182674" cy="6858000"/>
          </a:xfrm>
          <a:custGeom>
            <a:avLst/>
            <a:gdLst/>
            <a:ahLst/>
            <a:cxnLst/>
            <a:rect l="l" t="t" r="r" b="b"/>
            <a:pathLst>
              <a:path w="1517225" h="853438">
                <a:moveTo>
                  <a:pt x="0" y="0"/>
                </a:moveTo>
                <a:lnTo>
                  <a:pt x="744388" y="0"/>
                </a:lnTo>
                <a:lnTo>
                  <a:pt x="750213" y="2986"/>
                </a:lnTo>
                <a:cubicBezTo>
                  <a:pt x="943167" y="101247"/>
                  <a:pt x="1210170" y="179320"/>
                  <a:pt x="1517225" y="218101"/>
                </a:cubicBezTo>
                <a:lnTo>
                  <a:pt x="1517225" y="853438"/>
                </a:lnTo>
                <a:lnTo>
                  <a:pt x="886628" y="853438"/>
                </a:lnTo>
                <a:lnTo>
                  <a:pt x="874428" y="851092"/>
                </a:lnTo>
                <a:cubicBezTo>
                  <a:pt x="473767" y="773159"/>
                  <a:pt x="266527" y="644745"/>
                  <a:pt x="179905" y="644820"/>
                </a:cubicBezTo>
                <a:cubicBezTo>
                  <a:pt x="121819" y="644873"/>
                  <a:pt x="61573" y="666738"/>
                  <a:pt x="0" y="704715"/>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464852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rchid Purple - particles">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DEEC013-2CC2-5D42-BF1D-46FAA6F5F66B}"/>
              </a:ext>
            </a:extLst>
          </p:cNvPr>
          <p:cNvSpPr>
            <a:spLocks noGrp="1"/>
          </p:cNvSpPr>
          <p:nvPr>
            <p:ph type="pic" sz="quarter" idx="10"/>
          </p:nvPr>
        </p:nvSpPr>
        <p:spPr>
          <a:xfrm>
            <a:off x="1" y="0"/>
            <a:ext cx="11859630" cy="6858000"/>
          </a:xfrm>
          <a:custGeom>
            <a:avLst/>
            <a:gdLst/>
            <a:ahLst/>
            <a:cxnLst/>
            <a:rect l="l" t="t" r="r" b="b"/>
            <a:pathLst>
              <a:path w="1476997" h="853440">
                <a:moveTo>
                  <a:pt x="379305" y="0"/>
                </a:moveTo>
                <a:lnTo>
                  <a:pt x="1455971" y="0"/>
                </a:lnTo>
                <a:lnTo>
                  <a:pt x="1454235" y="3696"/>
                </a:lnTo>
                <a:cubicBezTo>
                  <a:pt x="1397230" y="125782"/>
                  <a:pt x="1365372" y="262196"/>
                  <a:pt x="1365501" y="406162"/>
                </a:cubicBezTo>
                <a:cubicBezTo>
                  <a:pt x="1365650" y="568127"/>
                  <a:pt x="1406035" y="720394"/>
                  <a:pt x="1476997" y="853440"/>
                </a:cubicBezTo>
                <a:lnTo>
                  <a:pt x="431460" y="853440"/>
                </a:lnTo>
                <a:lnTo>
                  <a:pt x="427436" y="851593"/>
                </a:lnTo>
                <a:cubicBezTo>
                  <a:pt x="294577" y="790816"/>
                  <a:pt x="150765" y="750571"/>
                  <a:pt x="0" y="734907"/>
                </a:cubicBezTo>
                <a:lnTo>
                  <a:pt x="0" y="85174"/>
                </a:lnTo>
                <a:lnTo>
                  <a:pt x="3358" y="85235"/>
                </a:lnTo>
                <a:cubicBezTo>
                  <a:pt x="7840" y="85308"/>
                  <a:pt x="12330" y="85348"/>
                  <a:pt x="16830" y="85346"/>
                </a:cubicBezTo>
                <a:cubicBezTo>
                  <a:pt x="147021" y="85232"/>
                  <a:pt x="270215" y="54438"/>
                  <a:pt x="379305" y="0"/>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905191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rchid Purple - spoon">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EC7336E-DC5E-9046-ACE1-57C28E23EA40}"/>
              </a:ext>
            </a:extLst>
          </p:cNvPr>
          <p:cNvSpPr>
            <a:spLocks noGrp="1"/>
          </p:cNvSpPr>
          <p:nvPr>
            <p:ph type="pic" sz="quarter" idx="10"/>
          </p:nvPr>
        </p:nvSpPr>
        <p:spPr>
          <a:xfrm>
            <a:off x="-1" y="0"/>
            <a:ext cx="11846327" cy="6846617"/>
          </a:xfrm>
          <a:custGeom>
            <a:avLst/>
            <a:gdLst/>
            <a:ahLst/>
            <a:cxnLst/>
            <a:rect l="l" t="t" r="r" b="b"/>
            <a:pathLst>
              <a:path w="1477788" h="853437">
                <a:moveTo>
                  <a:pt x="0" y="0"/>
                </a:moveTo>
                <a:lnTo>
                  <a:pt x="1194816" y="0"/>
                </a:lnTo>
                <a:lnTo>
                  <a:pt x="1199913" y="5637"/>
                </a:lnTo>
                <a:cubicBezTo>
                  <a:pt x="1367547" y="191739"/>
                  <a:pt x="1477614" y="394461"/>
                  <a:pt x="1477788" y="585089"/>
                </a:cubicBezTo>
                <a:cubicBezTo>
                  <a:pt x="1477872" y="675486"/>
                  <a:pt x="1440320" y="780738"/>
                  <a:pt x="1343488" y="853437"/>
                </a:cubicBezTo>
                <a:lnTo>
                  <a:pt x="568958" y="853437"/>
                </a:lnTo>
                <a:lnTo>
                  <a:pt x="563128" y="851402"/>
                </a:lnTo>
                <a:cubicBezTo>
                  <a:pt x="370684" y="783847"/>
                  <a:pt x="175470" y="683914"/>
                  <a:pt x="0" y="568958"/>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641982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rchid Purple - swirl">
    <p:bg>
      <p:bgPr>
        <a:solidFill>
          <a:srgbClr val="9C44C0"/>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E82B59-D088-F541-BE1F-9A540655842B}"/>
              </a:ext>
            </a:extLst>
          </p:cNvPr>
          <p:cNvSpPr>
            <a:spLocks noGrp="1"/>
          </p:cNvSpPr>
          <p:nvPr>
            <p:ph type="pic" sz="quarter" idx="10"/>
          </p:nvPr>
        </p:nvSpPr>
        <p:spPr>
          <a:xfrm>
            <a:off x="0" y="-1"/>
            <a:ext cx="12192000" cy="6863272"/>
          </a:xfrm>
          <a:custGeom>
            <a:avLst/>
            <a:gdLst/>
            <a:ahLst/>
            <a:cxnLst/>
            <a:rect l="l" t="t" r="r" b="b"/>
            <a:pathLst>
              <a:path w="1517224" h="853440">
                <a:moveTo>
                  <a:pt x="0" y="540513"/>
                </a:moveTo>
                <a:lnTo>
                  <a:pt x="3" y="540513"/>
                </a:lnTo>
                <a:lnTo>
                  <a:pt x="3" y="853437"/>
                </a:lnTo>
                <a:lnTo>
                  <a:pt x="3" y="853438"/>
                </a:lnTo>
                <a:lnTo>
                  <a:pt x="1517224" y="853438"/>
                </a:lnTo>
                <a:lnTo>
                  <a:pt x="1517224" y="853440"/>
                </a:lnTo>
                <a:lnTo>
                  <a:pt x="0" y="853440"/>
                </a:lnTo>
                <a:lnTo>
                  <a:pt x="0" y="853438"/>
                </a:lnTo>
                <a:close/>
                <a:moveTo>
                  <a:pt x="3" y="0"/>
                </a:moveTo>
                <a:lnTo>
                  <a:pt x="749130" y="0"/>
                </a:lnTo>
                <a:lnTo>
                  <a:pt x="749132" y="0"/>
                </a:lnTo>
                <a:lnTo>
                  <a:pt x="1517224" y="0"/>
                </a:lnTo>
                <a:lnTo>
                  <a:pt x="1517224" y="3"/>
                </a:lnTo>
                <a:lnTo>
                  <a:pt x="749139" y="3"/>
                </a:lnTo>
                <a:lnTo>
                  <a:pt x="754167" y="2039"/>
                </a:lnTo>
                <a:cubicBezTo>
                  <a:pt x="918928" y="68379"/>
                  <a:pt x="1110801" y="108417"/>
                  <a:pt x="1316528" y="109042"/>
                </a:cubicBezTo>
                <a:lnTo>
                  <a:pt x="1322830" y="109050"/>
                </a:lnTo>
                <a:cubicBezTo>
                  <a:pt x="1395499" y="108982"/>
                  <a:pt x="1461585" y="101942"/>
                  <a:pt x="1517224" y="90085"/>
                </a:cubicBezTo>
                <a:lnTo>
                  <a:pt x="1517224" y="606888"/>
                </a:lnTo>
                <a:lnTo>
                  <a:pt x="1512760" y="610466"/>
                </a:lnTo>
                <a:cubicBezTo>
                  <a:pt x="1364597" y="727993"/>
                  <a:pt x="1136385" y="792653"/>
                  <a:pt x="853440" y="791799"/>
                </a:cubicBezTo>
                <a:cubicBezTo>
                  <a:pt x="550130" y="793195"/>
                  <a:pt x="251254" y="704161"/>
                  <a:pt x="3" y="540510"/>
                </a:cubicBezTo>
                <a:close/>
              </a:path>
            </a:pathLst>
          </a:custGeom>
          <a:solidFill>
            <a:schemeClr val="bg1">
              <a:lumMod val="7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224749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Modular - purp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8" name="TextBox 7">
            <a:extLst>
              <a:ext uri="{FF2B5EF4-FFF2-40B4-BE49-F238E27FC236}">
                <a16:creationId xmlns:a16="http://schemas.microsoft.com/office/drawing/2014/main" id="{6A010419-B3F0-4471-9FE3-50D0E89AFF06}"/>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BB1D3827-0A18-42F0-A90C-20C067565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13" name="TextBox 12">
            <a:extLst>
              <a:ext uri="{FF2B5EF4-FFF2-40B4-BE49-F238E27FC236}">
                <a16:creationId xmlns:a16="http://schemas.microsoft.com/office/drawing/2014/main" id="{435AC0FA-0D29-409E-B295-7BD1CECCE131}"/>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pic>
        <p:nvPicPr>
          <p:cNvPr id="6" name="Picture 5" descr="A person wearing a mask&#10;&#10;Description automatically generated">
            <a:extLst>
              <a:ext uri="{FF2B5EF4-FFF2-40B4-BE49-F238E27FC236}">
                <a16:creationId xmlns:a16="http://schemas.microsoft.com/office/drawing/2014/main" id="{D39B2FDA-5464-4281-9039-ECF4969CEE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3000" y="-746"/>
            <a:ext cx="3429000" cy="3429000"/>
          </a:xfrm>
          <a:prstGeom prst="rect">
            <a:avLst/>
          </a:prstGeom>
        </p:spPr>
      </p:pic>
    </p:spTree>
    <p:extLst>
      <p:ext uri="{BB962C8B-B14F-4D97-AF65-F5344CB8AC3E}">
        <p14:creationId xmlns:p14="http://schemas.microsoft.com/office/powerpoint/2010/main" val="184455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Modular - purp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8" name="TextBox 7">
            <a:extLst>
              <a:ext uri="{FF2B5EF4-FFF2-40B4-BE49-F238E27FC236}">
                <a16:creationId xmlns:a16="http://schemas.microsoft.com/office/drawing/2014/main" id="{6A010419-B3F0-4471-9FE3-50D0E89AFF06}"/>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BB1D3827-0A18-42F0-A90C-20C067565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13" name="TextBox 12">
            <a:extLst>
              <a:ext uri="{FF2B5EF4-FFF2-40B4-BE49-F238E27FC236}">
                <a16:creationId xmlns:a16="http://schemas.microsoft.com/office/drawing/2014/main" id="{435AC0FA-0D29-409E-B295-7BD1CECCE131}"/>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pic>
        <p:nvPicPr>
          <p:cNvPr id="7" name="Picture 6" descr="A picture containing food, game&#10;&#10;Description automatically generated">
            <a:extLst>
              <a:ext uri="{FF2B5EF4-FFF2-40B4-BE49-F238E27FC236}">
                <a16:creationId xmlns:a16="http://schemas.microsoft.com/office/drawing/2014/main" id="{A2878FC1-D79C-436E-8923-C7BD021E8B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3000" y="-1"/>
            <a:ext cx="3442210" cy="3240157"/>
          </a:xfrm>
          <a:prstGeom prst="rect">
            <a:avLst/>
          </a:prstGeom>
        </p:spPr>
      </p:pic>
    </p:spTree>
    <p:extLst>
      <p:ext uri="{BB962C8B-B14F-4D97-AF65-F5344CB8AC3E}">
        <p14:creationId xmlns:p14="http://schemas.microsoft.com/office/powerpoint/2010/main" val="332223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Modular - purp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8" name="TextBox 7">
            <a:extLst>
              <a:ext uri="{FF2B5EF4-FFF2-40B4-BE49-F238E27FC236}">
                <a16:creationId xmlns:a16="http://schemas.microsoft.com/office/drawing/2014/main" id="{6A010419-B3F0-4471-9FE3-50D0E89AFF06}"/>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BB1D3827-0A18-42F0-A90C-20C067565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13" name="TextBox 12">
            <a:extLst>
              <a:ext uri="{FF2B5EF4-FFF2-40B4-BE49-F238E27FC236}">
                <a16:creationId xmlns:a16="http://schemas.microsoft.com/office/drawing/2014/main" id="{435AC0FA-0D29-409E-B295-7BD1CECCE131}"/>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pic>
        <p:nvPicPr>
          <p:cNvPr id="6" name="Picture 5" descr="A person standing in front of a computer&#10;&#10;Description automatically generated">
            <a:extLst>
              <a:ext uri="{FF2B5EF4-FFF2-40B4-BE49-F238E27FC236}">
                <a16:creationId xmlns:a16="http://schemas.microsoft.com/office/drawing/2014/main" id="{CCE5A526-8821-45F9-99CB-F655F5A717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3000" y="0"/>
            <a:ext cx="3429000" cy="3200400"/>
          </a:xfrm>
          <a:prstGeom prst="rect">
            <a:avLst/>
          </a:prstGeom>
        </p:spPr>
      </p:pic>
    </p:spTree>
    <p:extLst>
      <p:ext uri="{BB962C8B-B14F-4D97-AF65-F5344CB8AC3E}">
        <p14:creationId xmlns:p14="http://schemas.microsoft.com/office/powerpoint/2010/main" val="235093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itle Modular - purp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7940-84FB-C640-A093-B6CE068BFA77}"/>
              </a:ext>
            </a:extLst>
          </p:cNvPr>
          <p:cNvSpPr>
            <a:spLocks noGrp="1"/>
          </p:cNvSpPr>
          <p:nvPr>
            <p:ph type="ctrTitle"/>
          </p:nvPr>
        </p:nvSpPr>
        <p:spPr>
          <a:xfrm>
            <a:off x="467999" y="1050131"/>
            <a:ext cx="7733025" cy="2060152"/>
          </a:xfrm>
        </p:spPr>
        <p:txBody>
          <a:bodyPr anchor="b"/>
          <a:lstStyle>
            <a:lvl1pPr algn="ctr">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359F1D0-3E15-4C48-8249-D190B4B56148}"/>
              </a:ext>
            </a:extLst>
          </p:cNvPr>
          <p:cNvSpPr>
            <a:spLocks noGrp="1"/>
          </p:cNvSpPr>
          <p:nvPr>
            <p:ph type="subTitle" idx="1"/>
          </p:nvPr>
        </p:nvSpPr>
        <p:spPr>
          <a:xfrm>
            <a:off x="468000" y="3421856"/>
            <a:ext cx="7733025" cy="1143000"/>
          </a:xfrm>
        </p:spPr>
        <p:txBody>
          <a:bodyPr/>
          <a:lstStyle>
            <a:lvl1pPr marL="0" indent="0" algn="ctr">
              <a:lnSpc>
                <a:spcPts val="2700"/>
              </a:lnSpc>
              <a:spcBef>
                <a:spcPts val="0"/>
              </a:spcBef>
              <a:buNone/>
              <a:defRPr sz="2500" b="1" i="0">
                <a:solidFill>
                  <a:schemeClr val="bg1"/>
                </a:solidFill>
                <a:latin typeface="Unilever Shilling Medium" panose="020B0502020202020204" pitchFamily="34" charset="77"/>
                <a:cs typeface="Unilever Shilling Medium" panose="020B0502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5EBBA44-A321-4442-9876-B54ED7A24CED}"/>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11" name="Picture 10">
            <a:extLst>
              <a:ext uri="{FF2B5EF4-FFF2-40B4-BE49-F238E27FC236}">
                <a16:creationId xmlns:a16="http://schemas.microsoft.com/office/drawing/2014/main" id="{7E929CF1-C537-8849-A639-02769B6FC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8" name="TextBox 7">
            <a:extLst>
              <a:ext uri="{FF2B5EF4-FFF2-40B4-BE49-F238E27FC236}">
                <a16:creationId xmlns:a16="http://schemas.microsoft.com/office/drawing/2014/main" id="{6A010419-B3F0-4471-9FE3-50D0E89AFF06}"/>
              </a:ext>
            </a:extLst>
          </p:cNvPr>
          <p:cNvSpPr txBox="1"/>
          <p:nvPr/>
        </p:nvSpPr>
        <p:spPr>
          <a:xfrm>
            <a:off x="2043113" y="3886200"/>
            <a:ext cx="0" cy="0"/>
          </a:xfrm>
          <a:prstGeom prst="rect">
            <a:avLst/>
          </a:prstGeom>
          <a:noFill/>
        </p:spPr>
        <p:txBody>
          <a:bodyPr wrap="none" lIns="0" tIns="0" rIns="0" bIns="0" rtlCol="0">
            <a:noAutofit/>
          </a:bodyPr>
          <a:lstStyle/>
          <a:p>
            <a:pPr algn="l"/>
            <a:endParaRPr lang="en-GB" err="1">
              <a:solidFill>
                <a:schemeClr val="bg1"/>
              </a:solidFill>
              <a:latin typeface="Unilever Shilling" panose="020B0502020202020204" pitchFamily="34" charset="77"/>
              <a:cs typeface="Unilever Shilling" panose="020B0502020202020204" pitchFamily="34" charset="77"/>
            </a:endParaRPr>
          </a:p>
        </p:txBody>
      </p:sp>
      <p:pic>
        <p:nvPicPr>
          <p:cNvPr id="9" name="Picture 8">
            <a:extLst>
              <a:ext uri="{FF2B5EF4-FFF2-40B4-BE49-F238E27FC236}">
                <a16:creationId xmlns:a16="http://schemas.microsoft.com/office/drawing/2014/main" id="{BB1D3827-0A18-42F0-A90C-20C067565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429000"/>
            <a:ext cx="3429000" cy="3429000"/>
          </a:xfrm>
          <a:prstGeom prst="rect">
            <a:avLst/>
          </a:prstGeom>
        </p:spPr>
      </p:pic>
      <p:sp>
        <p:nvSpPr>
          <p:cNvPr id="13" name="TextBox 12">
            <a:extLst>
              <a:ext uri="{FF2B5EF4-FFF2-40B4-BE49-F238E27FC236}">
                <a16:creationId xmlns:a16="http://schemas.microsoft.com/office/drawing/2014/main" id="{435AC0FA-0D29-409E-B295-7BD1CECCE131}"/>
              </a:ext>
            </a:extLst>
          </p:cNvPr>
          <p:cNvSpPr txBox="1"/>
          <p:nvPr/>
        </p:nvSpPr>
        <p:spPr>
          <a:xfrm>
            <a:off x="145269" y="6024363"/>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pic>
        <p:nvPicPr>
          <p:cNvPr id="7" name="Picture 6" descr="A picture containing building, indoor, person, child&#10;&#10;Description automatically generated">
            <a:extLst>
              <a:ext uri="{FF2B5EF4-FFF2-40B4-BE49-F238E27FC236}">
                <a16:creationId xmlns:a16="http://schemas.microsoft.com/office/drawing/2014/main" id="{FCD842EA-9E09-4A58-8EE1-45707EBFA0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3000" y="-1"/>
            <a:ext cx="3429000" cy="3213463"/>
          </a:xfrm>
          <a:prstGeom prst="rect">
            <a:avLst/>
          </a:prstGeom>
        </p:spPr>
      </p:pic>
    </p:spTree>
    <p:extLst>
      <p:ext uri="{BB962C8B-B14F-4D97-AF65-F5344CB8AC3E}">
        <p14:creationId xmlns:p14="http://schemas.microsoft.com/office/powerpoint/2010/main" val="324588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 one line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467999" y="1285139"/>
            <a:ext cx="9540000" cy="702130"/>
          </a:xfrm>
        </p:spPr>
        <p:txBody>
          <a:bodyPr anchor="b"/>
          <a:lstStyle>
            <a:lvl1pPr algn="l">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DF486-6287-2449-9F17-D507B95FCE9C}"/>
              </a:ext>
            </a:extLst>
          </p:cNvPr>
          <p:cNvSpPr>
            <a:spLocks noGrp="1"/>
          </p:cNvSpPr>
          <p:nvPr>
            <p:ph type="body" idx="1"/>
          </p:nvPr>
        </p:nvSpPr>
        <p:spPr>
          <a:xfrm>
            <a:off x="467999" y="334737"/>
            <a:ext cx="8338410" cy="576916"/>
          </a:xfrm>
        </p:spPr>
        <p:txBody>
          <a:bodyPr anchor="b"/>
          <a:lstStyle>
            <a:lvl1pPr marL="0" indent="0">
              <a:lnSpc>
                <a:spcPts val="4400"/>
              </a:lnSpc>
              <a:spcBef>
                <a:spcPts val="0"/>
              </a:spcBef>
              <a:buNone/>
              <a:defRPr sz="4000" b="1"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467999" y="2309020"/>
            <a:ext cx="9540000" cy="823912"/>
          </a:xfrm>
        </p:spPr>
        <p:txBody>
          <a:bodyPr anchor="t"/>
          <a:lstStyle>
            <a:lvl1pPr marL="0" indent="0">
              <a:lnSpc>
                <a:spcPts val="2600"/>
              </a:lnSpc>
              <a:spcBef>
                <a:spcPts val="0"/>
              </a:spcBef>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DF004D0C-61C2-094D-90D7-5C09C5DA1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pic>
        <p:nvPicPr>
          <p:cNvPr id="6" name="Picture 5">
            <a:extLst>
              <a:ext uri="{FF2B5EF4-FFF2-40B4-BE49-F238E27FC236}">
                <a16:creationId xmlns:a16="http://schemas.microsoft.com/office/drawing/2014/main" id="{BAD670B3-822B-410D-BEEC-9F1152C394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sp>
        <p:nvSpPr>
          <p:cNvPr id="8" name="TextBox 7">
            <a:extLst>
              <a:ext uri="{FF2B5EF4-FFF2-40B4-BE49-F238E27FC236}">
                <a16:creationId xmlns:a16="http://schemas.microsoft.com/office/drawing/2014/main" id="{D6BF7C95-5818-46DE-BD4D-A1F8ED1DCA73}"/>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cxnSp>
        <p:nvCxnSpPr>
          <p:cNvPr id="9" name="Straight Connector 8">
            <a:extLst>
              <a:ext uri="{FF2B5EF4-FFF2-40B4-BE49-F238E27FC236}">
                <a16:creationId xmlns:a16="http://schemas.microsoft.com/office/drawing/2014/main" id="{042CAD64-20C3-4A83-93BE-8C0B4D66F283}"/>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7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 two lines - purp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341B-1D5A-B740-89AC-D04FB209BD7F}"/>
              </a:ext>
            </a:extLst>
          </p:cNvPr>
          <p:cNvSpPr>
            <a:spLocks noGrp="1"/>
          </p:cNvSpPr>
          <p:nvPr>
            <p:ph type="title"/>
          </p:nvPr>
        </p:nvSpPr>
        <p:spPr>
          <a:xfrm>
            <a:off x="467999" y="1285139"/>
            <a:ext cx="8298000" cy="1262118"/>
          </a:xfrm>
        </p:spPr>
        <p:txBody>
          <a:bodyPr anchor="b"/>
          <a:lstStyle>
            <a:lvl1pPr algn="l">
              <a:lnSpc>
                <a:spcPts val="4400"/>
              </a:lnSpc>
              <a:defRPr sz="4000" b="1" i="0">
                <a:solidFill>
                  <a:schemeClr val="bg1"/>
                </a:solidFill>
                <a:latin typeface="Unilever Shilling" panose="020B0502020202020204" pitchFamily="34" charset="77"/>
                <a:cs typeface="Unilever Shilling" panose="020B0502020202020204" pitchFamily="34" charset="77"/>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DF486-6287-2449-9F17-D507B95FCE9C}"/>
              </a:ext>
            </a:extLst>
          </p:cNvPr>
          <p:cNvSpPr>
            <a:spLocks noGrp="1"/>
          </p:cNvSpPr>
          <p:nvPr>
            <p:ph type="body" idx="1"/>
          </p:nvPr>
        </p:nvSpPr>
        <p:spPr>
          <a:xfrm>
            <a:off x="467999" y="334737"/>
            <a:ext cx="8338410" cy="576916"/>
          </a:xfrm>
        </p:spPr>
        <p:txBody>
          <a:bodyPr anchor="b"/>
          <a:lstStyle>
            <a:lvl1pPr marL="0" indent="0">
              <a:lnSpc>
                <a:spcPts val="4400"/>
              </a:lnSpc>
              <a:spcBef>
                <a:spcPts val="0"/>
              </a:spcBef>
              <a:buNone/>
              <a:defRPr sz="4000" b="1" i="0">
                <a:solidFill>
                  <a:schemeClr val="bg1"/>
                </a:solidFill>
                <a:latin typeface="Unilever Shilling" panose="020B0502020202020204" pitchFamily="34" charset="77"/>
                <a:cs typeface="Unilever Shilling" panose="020B0502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3A63475-D7F9-9A44-B21B-378AFD7E2A4C}"/>
              </a:ext>
            </a:extLst>
          </p:cNvPr>
          <p:cNvSpPr>
            <a:spLocks noGrp="1"/>
          </p:cNvSpPr>
          <p:nvPr>
            <p:ph type="body" sz="quarter" idx="3"/>
          </p:nvPr>
        </p:nvSpPr>
        <p:spPr>
          <a:xfrm>
            <a:off x="467999" y="2863458"/>
            <a:ext cx="8297999" cy="823912"/>
          </a:xfrm>
        </p:spPr>
        <p:txBody>
          <a:bodyPr anchor="t"/>
          <a:lstStyle>
            <a:lvl1pPr marL="0" indent="0">
              <a:lnSpc>
                <a:spcPts val="2600"/>
              </a:lnSpc>
              <a:spcBef>
                <a:spcPts val="0"/>
              </a:spcBef>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DF004D0C-61C2-094D-90D7-5C09C5DA1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pic>
        <p:nvPicPr>
          <p:cNvPr id="6" name="Picture 5">
            <a:extLst>
              <a:ext uri="{FF2B5EF4-FFF2-40B4-BE49-F238E27FC236}">
                <a16:creationId xmlns:a16="http://schemas.microsoft.com/office/drawing/2014/main" id="{DA14E6FB-ED05-4A58-9EF3-E61FF2ED7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90" y="6181903"/>
            <a:ext cx="457200" cy="508000"/>
          </a:xfrm>
          <a:prstGeom prst="rect">
            <a:avLst/>
          </a:prstGeom>
        </p:spPr>
      </p:pic>
      <p:sp>
        <p:nvSpPr>
          <p:cNvPr id="8" name="TextBox 7">
            <a:extLst>
              <a:ext uri="{FF2B5EF4-FFF2-40B4-BE49-F238E27FC236}">
                <a16:creationId xmlns:a16="http://schemas.microsoft.com/office/drawing/2014/main" id="{306A7CC1-24A7-4C80-9683-D2F8C587F2FC}"/>
              </a:ext>
            </a:extLst>
          </p:cNvPr>
          <p:cNvSpPr txBox="1"/>
          <p:nvPr/>
        </p:nvSpPr>
        <p:spPr>
          <a:xfrm>
            <a:off x="1003682" y="6096294"/>
            <a:ext cx="2708769" cy="780093"/>
          </a:xfrm>
          <a:prstGeom prst="rect">
            <a:avLst/>
          </a:prstGeom>
          <a:noFill/>
        </p:spPr>
        <p:txBody>
          <a:bodyPr wrap="square" lIns="0" tIns="0" rIns="0" bIns="0" rtlCol="0">
            <a:noAutofit/>
          </a:bodyPr>
          <a:lstStyle/>
          <a:p>
            <a:pPr algn="ctr"/>
            <a:r>
              <a:rPr lang="en-GB" sz="2800" b="1">
                <a:solidFill>
                  <a:schemeClr val="bg1">
                    <a:lumMod val="95000"/>
                  </a:schemeClr>
                </a:solidFill>
                <a:latin typeface="Unilever Shilling Medium" panose="020B0702020202020204" pitchFamily="34" charset="0"/>
                <a:cs typeface="Unilever Shilling Medium" panose="020B0702020202020204" pitchFamily="34" charset="0"/>
              </a:rPr>
              <a:t>ENGINEERING</a:t>
            </a:r>
          </a:p>
          <a:p>
            <a:pPr algn="ctr"/>
            <a:r>
              <a:rPr lang="en-GB" sz="1200" b="1">
                <a:solidFill>
                  <a:schemeClr val="bg1">
                    <a:lumMod val="95000"/>
                  </a:schemeClr>
                </a:solidFill>
                <a:latin typeface="Unilever Shilling Medium" panose="020B0702020202020204" pitchFamily="34" charset="0"/>
                <a:cs typeface="Unilever Shilling Medium" panose="020B0702020202020204" pitchFamily="34" charset="0"/>
              </a:rPr>
              <a:t>Guardians | Creators | Pioneers</a:t>
            </a:r>
            <a:r>
              <a:rPr lang="en-GB" sz="700">
                <a:solidFill>
                  <a:schemeClr val="bg1">
                    <a:lumMod val="95000"/>
                  </a:schemeClr>
                </a:solidFill>
                <a:latin typeface="Unilever Shilling" panose="020B0502020202020204" pitchFamily="34" charset="77"/>
                <a:cs typeface="Unilever Shilling" panose="020B0502020202020204" pitchFamily="34" charset="77"/>
              </a:rPr>
              <a:t> </a:t>
            </a:r>
          </a:p>
        </p:txBody>
      </p:sp>
      <p:cxnSp>
        <p:nvCxnSpPr>
          <p:cNvPr id="9" name="Straight Connector 8">
            <a:extLst>
              <a:ext uri="{FF2B5EF4-FFF2-40B4-BE49-F238E27FC236}">
                <a16:creationId xmlns:a16="http://schemas.microsoft.com/office/drawing/2014/main" id="{DE762843-F54E-4B98-A5F2-6D3C48696079}"/>
              </a:ext>
            </a:extLst>
          </p:cNvPr>
          <p:cNvCxnSpPr/>
          <p:nvPr/>
        </p:nvCxnSpPr>
        <p:spPr>
          <a:xfrm>
            <a:off x="860425" y="6178550"/>
            <a:ext cx="0" cy="51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ADA17-67FF-1D46-9C1B-A743202391F8}"/>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A9C40CC-4029-564B-B3C1-A3A40FD32195}"/>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619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l" defTabSz="914400" rtl="0" eaLnBrk="1" latinLnBrk="0" hangingPunct="1">
        <a:lnSpc>
          <a:spcPct val="90000"/>
        </a:lnSpc>
        <a:spcBef>
          <a:spcPct val="0"/>
        </a:spcBef>
        <a:buNone/>
        <a:defRPr sz="4000" b="1" i="0" kern="1200">
          <a:solidFill>
            <a:schemeClr val="tx2"/>
          </a:solidFill>
          <a:latin typeface="Unilever Shilling" panose="020B0502020202020204" pitchFamily="34" charset="77"/>
          <a:ea typeface="+mj-ea"/>
          <a:cs typeface="Unilever Shilling" panose="020B0502020202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b="1" i="0" kern="1200">
          <a:solidFill>
            <a:schemeClr val="tx2"/>
          </a:solidFill>
          <a:latin typeface="Unilever Shilling Medium" panose="020B0502020202020204" pitchFamily="34" charset="77"/>
          <a:ea typeface="+mn-ea"/>
          <a:cs typeface="Unilever Shilling Medium" panose="020B0502020202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2"/>
          </a:solidFill>
          <a:latin typeface="Unilever Shilling Medium" panose="020B0502020202020204" pitchFamily="34" charset="77"/>
          <a:ea typeface="+mn-ea"/>
          <a:cs typeface="Unilever Shilling Medium" panose="020B0502020202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2"/>
          </a:solidFill>
          <a:latin typeface="Unilever Shilling Medium" panose="020B0502020202020204" pitchFamily="34" charset="77"/>
          <a:ea typeface="+mn-ea"/>
          <a:cs typeface="Unilever Shilling Medium" panose="020B0502020202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2"/>
          </a:solidFill>
          <a:latin typeface="Unilever Shilling Medium" panose="020B0502020202020204" pitchFamily="34" charset="77"/>
          <a:ea typeface="+mn-ea"/>
          <a:cs typeface="Unilever Shilling Medium" panose="020B0502020202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2"/>
          </a:solidFill>
          <a:latin typeface="Unilever Shilling Medium" panose="020B0502020202020204" pitchFamily="34" charset="77"/>
          <a:ea typeface="+mn-ea"/>
          <a:cs typeface="Unilever Shilling Medium" panose="020B0502020202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svg"/><Relationship Id="rId21" Type="http://schemas.openxmlformats.org/officeDocument/2006/relationships/image" Target="../media/image42.pn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8.jpeg"/><Relationship Id="rId5" Type="http://schemas.openxmlformats.org/officeDocument/2006/relationships/image" Target="../media/image64.jpeg"/><Relationship Id="rId4" Type="http://schemas.openxmlformats.org/officeDocument/2006/relationships/image" Target="../media/image6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AA6903-2F25-4DCC-9AAD-1F48BAF9A672}"/>
              </a:ext>
            </a:extLst>
          </p:cNvPr>
          <p:cNvSpPr/>
          <p:nvPr/>
        </p:nvSpPr>
        <p:spPr>
          <a:xfrm>
            <a:off x="0" y="-10208"/>
            <a:ext cx="3959772" cy="3386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erson standing in front of a computer&#10;&#10;Description automatically generated">
            <a:extLst>
              <a:ext uri="{FF2B5EF4-FFF2-40B4-BE49-F238E27FC236}">
                <a16:creationId xmlns:a16="http://schemas.microsoft.com/office/drawing/2014/main" id="{68520C34-4258-4CDD-AE08-A07DB8B8D8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9772" y="0"/>
            <a:ext cx="4116438" cy="3431053"/>
          </a:xfrm>
          <a:prstGeom prst="rect">
            <a:avLst/>
          </a:prstGeom>
        </p:spPr>
      </p:pic>
      <p:pic>
        <p:nvPicPr>
          <p:cNvPr id="8" name="Picture 7">
            <a:extLst>
              <a:ext uri="{FF2B5EF4-FFF2-40B4-BE49-F238E27FC236}">
                <a16:creationId xmlns:a16="http://schemas.microsoft.com/office/drawing/2014/main" id="{F84EA0B3-EC12-46BA-B8DD-6E2DA25F6B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76210" y="0"/>
            <a:ext cx="4115790" cy="3365745"/>
          </a:xfrm>
          <a:prstGeom prst="rect">
            <a:avLst/>
          </a:prstGeom>
        </p:spPr>
      </p:pic>
      <p:sp>
        <p:nvSpPr>
          <p:cNvPr id="12" name="Subtitle 2">
            <a:extLst>
              <a:ext uri="{FF2B5EF4-FFF2-40B4-BE49-F238E27FC236}">
                <a16:creationId xmlns:a16="http://schemas.microsoft.com/office/drawing/2014/main" id="{C9A6150A-2F5F-4469-AAE3-4A674B5A99CB}"/>
              </a:ext>
            </a:extLst>
          </p:cNvPr>
          <p:cNvSpPr txBox="1">
            <a:spLocks/>
          </p:cNvSpPr>
          <p:nvPr/>
        </p:nvSpPr>
        <p:spPr>
          <a:xfrm>
            <a:off x="-63744" y="2728153"/>
            <a:ext cx="4077183" cy="267959"/>
          </a:xfrm>
          <a:prstGeom prst="rect">
            <a:avLst/>
          </a:prstGeom>
        </p:spPr>
        <p:txBody>
          <a:bodyPr vert="horz" lIns="0" tIns="0" rIns="0" bIns="0" rtlCol="0" anchor="b">
            <a:noAutofit/>
          </a:bodyPr>
          <a:lstStyle>
            <a:lvl1pPr marL="0" indent="0" algn="l" defTabSz="914400" rtl="0" eaLnBrk="1" latinLnBrk="0" hangingPunct="1">
              <a:lnSpc>
                <a:spcPts val="4400"/>
              </a:lnSpc>
              <a:spcBef>
                <a:spcPts val="0"/>
              </a:spcBef>
              <a:buFont typeface="Arial" panose="020B0604020202020204" pitchFamily="34" charset="0"/>
              <a:buNone/>
              <a:defRPr sz="4000" b="1" i="0" kern="1200">
                <a:solidFill>
                  <a:schemeClr val="bg1"/>
                </a:solidFill>
                <a:latin typeface="Unilever Shilling" panose="020B0502020202020204" pitchFamily="34" charset="77"/>
                <a:ea typeface="+mn-ea"/>
                <a:cs typeface="Unilever Shilling" panose="020B0502020202020204" pitchFamily="34" charset="77"/>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2"/>
                </a:solidFill>
                <a:latin typeface="Unilever Shilling Medium" panose="020B0502020202020204" pitchFamily="34" charset="77"/>
                <a:ea typeface="+mn-ea"/>
                <a:cs typeface="Unilever Shilling Medium" panose="020B0502020202020204" pitchFamily="34" charset="77"/>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2"/>
                </a:solidFill>
                <a:latin typeface="Unilever Shilling Medium" panose="020B0502020202020204" pitchFamily="34" charset="77"/>
                <a:ea typeface="+mn-ea"/>
                <a:cs typeface="Unilever Shilling Medium" panose="020B0502020202020204" pitchFamily="34" charset="77"/>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2"/>
                </a:solidFill>
                <a:latin typeface="Unilever Shilling Medium" panose="020B0502020202020204" pitchFamily="34" charset="77"/>
                <a:ea typeface="+mn-ea"/>
                <a:cs typeface="Unilever Shilling Medium" panose="020B0502020202020204" pitchFamily="34" charset="77"/>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2"/>
                </a:solidFill>
                <a:latin typeface="Unilever Shilling Medium" panose="020B0502020202020204" pitchFamily="34" charset="77"/>
                <a:ea typeface="+mn-ea"/>
                <a:cs typeface="Unilever Shilling Medium" panose="020B0502020202020204" pitchFamily="34"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GB" sz="1600" dirty="0"/>
              <a:t>GUARDIANS | CREATORS | PIONEERS</a:t>
            </a:r>
          </a:p>
        </p:txBody>
      </p:sp>
      <p:sp>
        <p:nvSpPr>
          <p:cNvPr id="5" name="Rectangle 4">
            <a:extLst>
              <a:ext uri="{FF2B5EF4-FFF2-40B4-BE49-F238E27FC236}">
                <a16:creationId xmlns:a16="http://schemas.microsoft.com/office/drawing/2014/main" id="{9D226564-A445-4548-962C-315A00860302}"/>
              </a:ext>
            </a:extLst>
          </p:cNvPr>
          <p:cNvSpPr/>
          <p:nvPr/>
        </p:nvSpPr>
        <p:spPr>
          <a:xfrm>
            <a:off x="0" y="3375953"/>
            <a:ext cx="3959772" cy="3482048"/>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spcAft>
                <a:spcPts val="1400"/>
              </a:spcAft>
            </a:pPr>
            <a:endParaRPr lang="en-US" sz="2400" b="1" dirty="0">
              <a:latin typeface="Unilever Shilling" panose="020B0502020202020204" pitchFamily="34" charset="77"/>
              <a:cs typeface="Unilever Shilling" panose="020B0502020202020204" pitchFamily="34" charset="77"/>
            </a:endParaRPr>
          </a:p>
        </p:txBody>
      </p:sp>
      <p:pic>
        <p:nvPicPr>
          <p:cNvPr id="4" name="Picture 3">
            <a:extLst>
              <a:ext uri="{FF2B5EF4-FFF2-40B4-BE49-F238E27FC236}">
                <a16:creationId xmlns:a16="http://schemas.microsoft.com/office/drawing/2014/main" id="{0D573FF5-E144-4A7B-8817-8BC4CDD41A3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47"/>
          <a:stretch/>
        </p:blipFill>
        <p:spPr>
          <a:xfrm>
            <a:off x="3934372" y="3371742"/>
            <a:ext cx="4165554" cy="3490469"/>
          </a:xfrm>
          <a:prstGeom prst="rect">
            <a:avLst/>
          </a:prstGeom>
        </p:spPr>
      </p:pic>
      <p:sp>
        <p:nvSpPr>
          <p:cNvPr id="20" name="TextBox 19">
            <a:extLst>
              <a:ext uri="{FF2B5EF4-FFF2-40B4-BE49-F238E27FC236}">
                <a16:creationId xmlns:a16="http://schemas.microsoft.com/office/drawing/2014/main" id="{F396EB52-4E09-438A-BABB-65ADE55A620F}"/>
              </a:ext>
            </a:extLst>
          </p:cNvPr>
          <p:cNvSpPr txBox="1"/>
          <p:nvPr/>
        </p:nvSpPr>
        <p:spPr>
          <a:xfrm>
            <a:off x="203196" y="337172"/>
            <a:ext cx="3517904" cy="2335972"/>
          </a:xfrm>
          <a:prstGeom prst="rect">
            <a:avLst/>
          </a:prstGeom>
          <a:noFill/>
        </p:spPr>
        <p:txBody>
          <a:bodyPr wrap="square" lIns="0" tIns="0" rIns="0" bIns="0" rtlCol="0">
            <a:noAutofit/>
          </a:bodyPr>
          <a:lstStyle/>
          <a:p>
            <a:pPr algn="ctr"/>
            <a:r>
              <a:rPr lang="en-GB" sz="4800" b="1" dirty="0">
                <a:solidFill>
                  <a:schemeClr val="bg1"/>
                </a:solidFill>
                <a:latin typeface="+mj-lt"/>
                <a:cs typeface="Unilever Shilling" panose="020B0502020202020204" pitchFamily="34" charset="77"/>
              </a:rPr>
              <a:t>WE ARE UNILEVER ENGINEERS</a:t>
            </a:r>
          </a:p>
        </p:txBody>
      </p:sp>
      <p:pic>
        <p:nvPicPr>
          <p:cNvPr id="13" name="Picture 12" descr="A picture containing indoor, table, window, sitting&#10;&#10;Description automatically generated">
            <a:extLst>
              <a:ext uri="{FF2B5EF4-FFF2-40B4-BE49-F238E27FC236}">
                <a16:creationId xmlns:a16="http://schemas.microsoft.com/office/drawing/2014/main" id="{DF85F588-4514-4859-8A4E-594D88A653E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96254" y="3361114"/>
            <a:ext cx="4165554" cy="3496886"/>
          </a:xfrm>
          <a:prstGeom prst="rect">
            <a:avLst/>
          </a:prstGeom>
        </p:spPr>
      </p:pic>
    </p:spTree>
    <p:extLst>
      <p:ext uri="{BB962C8B-B14F-4D97-AF65-F5344CB8AC3E}">
        <p14:creationId xmlns:p14="http://schemas.microsoft.com/office/powerpoint/2010/main" val="373976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C655C48-BFB6-4BCD-92EE-B4E0024304B1}"/>
              </a:ext>
            </a:extLst>
          </p:cNvPr>
          <p:cNvGrpSpPr/>
          <p:nvPr/>
        </p:nvGrpSpPr>
        <p:grpSpPr>
          <a:xfrm>
            <a:off x="1254393" y="66435"/>
            <a:ext cx="7432407" cy="5946668"/>
            <a:chOff x="997198" y="137457"/>
            <a:chExt cx="7432407" cy="5946668"/>
          </a:xfrm>
        </p:grpSpPr>
        <p:sp>
          <p:nvSpPr>
            <p:cNvPr id="13" name="TextBox 12">
              <a:extLst>
                <a:ext uri="{FF2B5EF4-FFF2-40B4-BE49-F238E27FC236}">
                  <a16:creationId xmlns:a16="http://schemas.microsoft.com/office/drawing/2014/main" id="{9E8412BE-D5E3-40DF-8EAB-AA1B5C2D45A1}"/>
                </a:ext>
              </a:extLst>
            </p:cNvPr>
            <p:cNvSpPr txBox="1"/>
            <p:nvPr/>
          </p:nvSpPr>
          <p:spPr>
            <a:xfrm>
              <a:off x="997198" y="137457"/>
              <a:ext cx="7178846" cy="923330"/>
            </a:xfrm>
            <a:prstGeom prst="rect">
              <a:avLst/>
            </a:prstGeom>
            <a:noFill/>
          </p:spPr>
          <p:txBody>
            <a:bodyPr wrap="square" rtlCol="0">
              <a:spAutoFit/>
            </a:bodyPr>
            <a:lstStyle/>
            <a:p>
              <a:pPr eaLnBrk="0" fontAlgn="base" hangingPunct="0">
                <a:spcBef>
                  <a:spcPct val="0"/>
                </a:spcBef>
                <a:spcAft>
                  <a:spcPct val="0"/>
                </a:spcAft>
              </a:pPr>
              <a:r>
                <a:rPr lang="en-US" sz="5400" b="1">
                  <a:solidFill>
                    <a:srgbClr val="3F445A"/>
                  </a:solidFill>
                  <a:latin typeface="Unilever Shilling Medium" panose="020B0502020202020204" pitchFamily="34" charset="77"/>
                  <a:ea typeface="Roboto Black" panose="02000000000000000000" pitchFamily="2" charset="0"/>
                  <a:cs typeface="Unilever Shilling Medium" panose="020B0502020202020204" pitchFamily="34" charset="77"/>
                </a:rPr>
                <a:t>WELCOME</a:t>
              </a:r>
              <a:endParaRPr lang="ru-RU" sz="5400" b="1">
                <a:solidFill>
                  <a:srgbClr val="3F3F3F"/>
                </a:solidFill>
                <a:latin typeface="Arial" panose="020B0604020202020204" pitchFamily="34" charset="0"/>
                <a:ea typeface="Roboto Black" panose="02000000000000000000" pitchFamily="2" charset="0"/>
                <a:cs typeface="Unilever Shilling Medium" panose="020B0502020202020204" pitchFamily="34" charset="77"/>
              </a:endParaRPr>
            </a:p>
          </p:txBody>
        </p:sp>
        <p:sp>
          <p:nvSpPr>
            <p:cNvPr id="14" name="TextBox 13">
              <a:extLst>
                <a:ext uri="{FF2B5EF4-FFF2-40B4-BE49-F238E27FC236}">
                  <a16:creationId xmlns:a16="http://schemas.microsoft.com/office/drawing/2014/main" id="{03BC3CA2-96D2-4D14-A022-A9495D2A147C}"/>
                </a:ext>
              </a:extLst>
            </p:cNvPr>
            <p:cNvSpPr txBox="1"/>
            <p:nvPr/>
          </p:nvSpPr>
          <p:spPr>
            <a:xfrm>
              <a:off x="997198" y="953031"/>
              <a:ext cx="7178845" cy="338554"/>
            </a:xfrm>
            <a:prstGeom prst="rect">
              <a:avLst/>
            </a:prstGeom>
            <a:noFill/>
          </p:spPr>
          <p:txBody>
            <a:bodyPr wrap="square" rtlCol="0">
              <a:spAutoFit/>
            </a:bodyPr>
            <a:lstStyle/>
            <a:p>
              <a:pPr eaLnBrk="0" fontAlgn="base" hangingPunct="0">
                <a:spcBef>
                  <a:spcPct val="0"/>
                </a:spcBef>
                <a:spcAft>
                  <a:spcPct val="0"/>
                </a:spcAft>
              </a:pPr>
              <a:r>
                <a:rPr lang="en-US" sz="1600">
                  <a:solidFill>
                    <a:srgbClr val="00B0F0"/>
                  </a:solidFill>
                  <a:ea typeface="Roboto Light" panose="02000000000000000000" pitchFamily="2" charset="0"/>
                  <a:cs typeface="Unilever Shilling" panose="020B0502020202020204" pitchFamily="34" charset="77"/>
                </a:rPr>
                <a:t>WELCOME TO ENGINEERING AT UNILEVER</a:t>
              </a:r>
            </a:p>
          </p:txBody>
        </p:sp>
        <p:sp>
          <p:nvSpPr>
            <p:cNvPr id="15" name="TextBox 14">
              <a:extLst>
                <a:ext uri="{FF2B5EF4-FFF2-40B4-BE49-F238E27FC236}">
                  <a16:creationId xmlns:a16="http://schemas.microsoft.com/office/drawing/2014/main" id="{FC5633F2-DC36-40CD-8E7A-AF5F97EAB794}"/>
                </a:ext>
              </a:extLst>
            </p:cNvPr>
            <p:cNvSpPr txBox="1"/>
            <p:nvPr/>
          </p:nvSpPr>
          <p:spPr>
            <a:xfrm>
              <a:off x="2150419" y="2661672"/>
              <a:ext cx="5764601" cy="830997"/>
            </a:xfrm>
            <a:prstGeom prst="rect">
              <a:avLst/>
            </a:prstGeom>
            <a:noFill/>
          </p:spPr>
          <p:txBody>
            <a:bodyPr wrap="square" rtlCol="0">
              <a:spAutoFit/>
            </a:bodyPr>
            <a:lstStyle/>
            <a:p>
              <a:pPr defTabSz="360000" eaLnBrk="0" fontAlgn="base" hangingPunct="0">
                <a:spcBef>
                  <a:spcPct val="0"/>
                </a:spcBef>
                <a:spcAft>
                  <a:spcPct val="0"/>
                </a:spcAft>
              </a:pPr>
              <a:r>
                <a:rPr lang="en-GB" sz="1600" dirty="0">
                  <a:solidFill>
                    <a:srgbClr val="707E9B"/>
                  </a:solidFill>
                  <a:ea typeface="Roboto Light" panose="02000000000000000000" pitchFamily="2" charset="0"/>
                  <a:cs typeface="Unilever Shilling" panose="020B0502020202020204" pitchFamily="34" charset="77"/>
                </a:rPr>
                <a:t>Including brands like Ben and Jerry’s, </a:t>
              </a:r>
              <a:br>
                <a:rPr lang="en-GB" sz="1600" dirty="0">
                  <a:solidFill>
                    <a:srgbClr val="707E9B"/>
                  </a:solidFill>
                  <a:ea typeface="Roboto Light" panose="02000000000000000000" pitchFamily="2" charset="0"/>
                  <a:cs typeface="Unilever Shilling" panose="020B0502020202020204" pitchFamily="34" charset="77"/>
                </a:rPr>
              </a:br>
              <a:r>
                <a:rPr lang="en-GB" sz="1600" dirty="0">
                  <a:solidFill>
                    <a:srgbClr val="707E9B"/>
                  </a:solidFill>
                  <a:ea typeface="Roboto Light" panose="02000000000000000000" pitchFamily="2" charset="0"/>
                  <a:cs typeface="Unilever Shilling" panose="020B0502020202020204" pitchFamily="34" charset="77"/>
                </a:rPr>
                <a:t>Hellman’s and Dove. Enhancing the lives </a:t>
              </a:r>
              <a:br>
                <a:rPr lang="en-GB" sz="1600" dirty="0">
                  <a:solidFill>
                    <a:srgbClr val="707E9B"/>
                  </a:solidFill>
                  <a:ea typeface="Roboto Light" panose="02000000000000000000" pitchFamily="2" charset="0"/>
                  <a:cs typeface="Unilever Shilling" panose="020B0502020202020204" pitchFamily="34" charset="77"/>
                </a:rPr>
              </a:br>
              <a:r>
                <a:rPr lang="en-GB" sz="1600" dirty="0">
                  <a:solidFill>
                    <a:srgbClr val="707E9B"/>
                  </a:solidFill>
                  <a:ea typeface="Roboto Light" panose="02000000000000000000" pitchFamily="2" charset="0"/>
                  <a:cs typeface="Unilever Shilling" panose="020B0502020202020204" pitchFamily="34" charset="77"/>
                </a:rPr>
                <a:t>of </a:t>
              </a:r>
              <a:r>
                <a:rPr lang="en-GB" sz="1600" b="1" dirty="0">
                  <a:solidFill>
                    <a:srgbClr val="707E9B"/>
                  </a:solidFill>
                  <a:ea typeface="Roboto Light" panose="02000000000000000000" pitchFamily="2" charset="0"/>
                  <a:cs typeface="Unilever Shilling" panose="020B0502020202020204" pitchFamily="34" charset="77"/>
                </a:rPr>
                <a:t>2.5 billion consumers </a:t>
              </a:r>
              <a:r>
                <a:rPr lang="en-GB" sz="1600" dirty="0">
                  <a:solidFill>
                    <a:srgbClr val="707E9B"/>
                  </a:solidFill>
                  <a:ea typeface="Roboto Light" panose="02000000000000000000" pitchFamily="2" charset="0"/>
                  <a:cs typeface="Unilever Shilling" panose="020B0502020202020204" pitchFamily="34" charset="77"/>
                </a:rPr>
                <a:t>everyday.</a:t>
              </a:r>
              <a:endParaRPr lang="ru-RU" sz="1600" dirty="0">
                <a:solidFill>
                  <a:srgbClr val="707E9B"/>
                </a:solidFill>
                <a:latin typeface="Arial" panose="020B0604020202020204" pitchFamily="34" charset="0"/>
                <a:ea typeface="Roboto Light" panose="02000000000000000000" pitchFamily="2" charset="0"/>
                <a:cs typeface="Unilever Shilling" panose="020B0502020202020204" pitchFamily="34" charset="77"/>
              </a:endParaRPr>
            </a:p>
          </p:txBody>
        </p:sp>
        <p:sp>
          <p:nvSpPr>
            <p:cNvPr id="16" name="TextBox 15">
              <a:extLst>
                <a:ext uri="{FF2B5EF4-FFF2-40B4-BE49-F238E27FC236}">
                  <a16:creationId xmlns:a16="http://schemas.microsoft.com/office/drawing/2014/main" id="{2CC45436-E9FE-4801-9596-B2666695171D}"/>
                </a:ext>
              </a:extLst>
            </p:cNvPr>
            <p:cNvSpPr txBox="1"/>
            <p:nvPr/>
          </p:nvSpPr>
          <p:spPr>
            <a:xfrm>
              <a:off x="2150420" y="2230819"/>
              <a:ext cx="4466796" cy="369332"/>
            </a:xfrm>
            <a:prstGeom prst="rect">
              <a:avLst/>
            </a:prstGeom>
            <a:noFill/>
          </p:spPr>
          <p:txBody>
            <a:bodyPr wrap="square" rtlCol="0">
              <a:spAutoFit/>
            </a:bodyPr>
            <a:lstStyle/>
            <a:p>
              <a:pPr eaLnBrk="0" fontAlgn="base" hangingPunct="0">
                <a:spcBef>
                  <a:spcPct val="0"/>
                </a:spcBef>
                <a:spcAft>
                  <a:spcPct val="0"/>
                </a:spcAft>
              </a:pPr>
              <a:r>
                <a:rPr lang="en-US" b="1">
                  <a:solidFill>
                    <a:srgbClr val="3F445A"/>
                  </a:solidFill>
                  <a:latin typeface="Unilever Shilling Medium" panose="020B0502020202020204" pitchFamily="34" charset="77"/>
                  <a:ea typeface="Roboto" panose="02000000000000000000" pitchFamily="2" charset="0"/>
                  <a:cs typeface="Unilever Shilling Medium" panose="020B0502020202020204" pitchFamily="34" charset="77"/>
                </a:rPr>
                <a:t>400+ HOUSEHOLD NAMES</a:t>
              </a:r>
              <a:endParaRPr lang="ru-RU" b="1">
                <a:solidFill>
                  <a:srgbClr val="3F445A"/>
                </a:solidFill>
                <a:latin typeface="Arial" panose="020B0604020202020204" pitchFamily="34" charset="0"/>
                <a:ea typeface="Roboto" panose="02000000000000000000" pitchFamily="2" charset="0"/>
                <a:cs typeface="Unilever Shilling Medium" panose="020B0502020202020204" pitchFamily="34" charset="77"/>
              </a:endParaRPr>
            </a:p>
          </p:txBody>
        </p:sp>
        <p:sp>
          <p:nvSpPr>
            <p:cNvPr id="17" name="TextBox 16">
              <a:extLst>
                <a:ext uri="{FF2B5EF4-FFF2-40B4-BE49-F238E27FC236}">
                  <a16:creationId xmlns:a16="http://schemas.microsoft.com/office/drawing/2014/main" id="{BF0BFD3B-CADA-41A5-A2E7-6F09EED8F2E9}"/>
                </a:ext>
              </a:extLst>
            </p:cNvPr>
            <p:cNvSpPr txBox="1"/>
            <p:nvPr/>
          </p:nvSpPr>
          <p:spPr>
            <a:xfrm>
              <a:off x="1480449" y="1505218"/>
              <a:ext cx="6693185" cy="646331"/>
            </a:xfrm>
            <a:prstGeom prst="rect">
              <a:avLst/>
            </a:prstGeom>
            <a:noFill/>
          </p:spPr>
          <p:txBody>
            <a:bodyPr wrap="square" rtlCol="0">
              <a:spAutoFit/>
            </a:bodyPr>
            <a:lstStyle/>
            <a:p>
              <a:pPr eaLnBrk="0" fontAlgn="base" hangingPunct="0">
                <a:spcBef>
                  <a:spcPct val="0"/>
                </a:spcBef>
                <a:spcAft>
                  <a:spcPct val="0"/>
                </a:spcAft>
              </a:pPr>
              <a:r>
                <a:rPr lang="en-US" b="1">
                  <a:solidFill>
                    <a:srgbClr val="3F445A"/>
                  </a:solidFill>
                  <a:latin typeface="Unilever Shilling Medium" panose="020B0502020202020204" pitchFamily="34" charset="77"/>
                  <a:ea typeface="Roboto" panose="02000000000000000000" pitchFamily="2" charset="0"/>
                  <a:cs typeface="Unilever Shilling Medium" panose="020B0502020202020204" pitchFamily="34" charset="77"/>
                </a:rPr>
                <a:t>ONE OF THE WORLD’S LARGEST CONSUMER GOODS COMPANIES</a:t>
              </a:r>
              <a:endParaRPr lang="ru-RU" b="1">
                <a:solidFill>
                  <a:srgbClr val="3F445A"/>
                </a:solidFill>
                <a:latin typeface="Arial" panose="020B0604020202020204" pitchFamily="34" charset="0"/>
                <a:ea typeface="Roboto" panose="02000000000000000000" pitchFamily="2" charset="0"/>
                <a:cs typeface="Unilever Shilling Medium" panose="020B0502020202020204" pitchFamily="34" charset="77"/>
              </a:endParaRPr>
            </a:p>
          </p:txBody>
        </p:sp>
        <p:sp>
          <p:nvSpPr>
            <p:cNvPr id="18" name="TextBox 17">
              <a:extLst>
                <a:ext uri="{FF2B5EF4-FFF2-40B4-BE49-F238E27FC236}">
                  <a16:creationId xmlns:a16="http://schemas.microsoft.com/office/drawing/2014/main" id="{6E7222BA-568A-4EE8-B87A-FB56D9AD0A38}"/>
                </a:ext>
              </a:extLst>
            </p:cNvPr>
            <p:cNvSpPr txBox="1"/>
            <p:nvPr/>
          </p:nvSpPr>
          <p:spPr>
            <a:xfrm>
              <a:off x="2150418" y="4080511"/>
              <a:ext cx="5985622" cy="584775"/>
            </a:xfrm>
            <a:prstGeom prst="rect">
              <a:avLst/>
            </a:prstGeom>
            <a:noFill/>
          </p:spPr>
          <p:txBody>
            <a:bodyPr wrap="square" rtlCol="0">
              <a:spAutoFit/>
            </a:bodyPr>
            <a:lstStyle/>
            <a:p>
              <a:pPr defTabSz="360000" eaLnBrk="0" fontAlgn="base" hangingPunct="0">
                <a:spcBef>
                  <a:spcPct val="0"/>
                </a:spcBef>
                <a:spcAft>
                  <a:spcPct val="0"/>
                </a:spcAft>
              </a:pPr>
              <a:r>
                <a:rPr lang="en-GB" sz="1600">
                  <a:solidFill>
                    <a:srgbClr val="707E9B"/>
                  </a:solidFill>
                  <a:ea typeface="Roboto Light" panose="02000000000000000000" pitchFamily="2" charset="0"/>
                  <a:cs typeface="Unilever Shilling" panose="020B0502020202020204" pitchFamily="34" charset="77"/>
                </a:rPr>
                <a:t>Utilising the latest technology and innovations to produce sustainable products</a:t>
              </a:r>
              <a:r>
                <a:rPr lang="ru-RU" sz="1600">
                  <a:solidFill>
                    <a:srgbClr val="707E9B"/>
                  </a:solidFill>
                  <a:latin typeface="Arial" panose="020B0604020202020204" pitchFamily="34" charset="0"/>
                  <a:ea typeface="Roboto Light" panose="02000000000000000000" pitchFamily="2" charset="0"/>
                  <a:cs typeface="Unilever Shilling" panose="020B0502020202020204" pitchFamily="34" charset="77"/>
                </a:rPr>
                <a:t>.</a:t>
              </a:r>
              <a:endParaRPr lang="ru-RU" sz="1600" spc="-150">
                <a:solidFill>
                  <a:srgbClr val="707E9B"/>
                </a:solidFill>
                <a:latin typeface="Arial" panose="020B0604020202020204" pitchFamily="34" charset="0"/>
                <a:ea typeface="Roboto Light" panose="02000000000000000000" pitchFamily="2" charset="0"/>
                <a:cs typeface="Unilever Shilling" panose="020B0502020202020204" pitchFamily="34" charset="77"/>
              </a:endParaRPr>
            </a:p>
          </p:txBody>
        </p:sp>
        <p:sp>
          <p:nvSpPr>
            <p:cNvPr id="19" name="TextBox 18">
              <a:extLst>
                <a:ext uri="{FF2B5EF4-FFF2-40B4-BE49-F238E27FC236}">
                  <a16:creationId xmlns:a16="http://schemas.microsoft.com/office/drawing/2014/main" id="{F4A39E93-C7FB-41A7-B577-D3C95F87CDFE}"/>
                </a:ext>
              </a:extLst>
            </p:cNvPr>
            <p:cNvSpPr txBox="1"/>
            <p:nvPr/>
          </p:nvSpPr>
          <p:spPr>
            <a:xfrm>
              <a:off x="2150419" y="3649658"/>
              <a:ext cx="5420800" cy="369332"/>
            </a:xfrm>
            <a:prstGeom prst="rect">
              <a:avLst/>
            </a:prstGeom>
            <a:noFill/>
          </p:spPr>
          <p:txBody>
            <a:bodyPr wrap="square" rtlCol="0">
              <a:spAutoFit/>
            </a:bodyPr>
            <a:lstStyle/>
            <a:p>
              <a:pPr eaLnBrk="0" fontAlgn="base" hangingPunct="0">
                <a:spcBef>
                  <a:spcPct val="0"/>
                </a:spcBef>
                <a:spcAft>
                  <a:spcPct val="0"/>
                </a:spcAft>
              </a:pPr>
              <a:r>
                <a:rPr lang="en-US" b="1">
                  <a:solidFill>
                    <a:srgbClr val="3F445A"/>
                  </a:solidFill>
                  <a:latin typeface="Unilever Shilling Medium" panose="020B0502020202020204" pitchFamily="34" charset="77"/>
                  <a:ea typeface="Roboto" panose="02000000000000000000" pitchFamily="2" charset="0"/>
                  <a:cs typeface="Unilever Shilling Medium" panose="020B0502020202020204" pitchFamily="34" charset="77"/>
                </a:rPr>
                <a:t>320+ FACTORIES GLOBALLY</a:t>
              </a:r>
              <a:endParaRPr lang="ru-RU" b="1">
                <a:solidFill>
                  <a:srgbClr val="3F445A"/>
                </a:solidFill>
                <a:latin typeface="Arial" panose="020B0604020202020204" pitchFamily="34" charset="0"/>
                <a:ea typeface="Roboto" panose="02000000000000000000" pitchFamily="2" charset="0"/>
                <a:cs typeface="Unilever Shilling Medium" panose="020B0502020202020204" pitchFamily="34" charset="77"/>
              </a:endParaRPr>
            </a:p>
          </p:txBody>
        </p:sp>
        <p:sp>
          <p:nvSpPr>
            <p:cNvPr id="20" name="TextBox 19">
              <a:extLst>
                <a:ext uri="{FF2B5EF4-FFF2-40B4-BE49-F238E27FC236}">
                  <a16:creationId xmlns:a16="http://schemas.microsoft.com/office/drawing/2014/main" id="{DB7C0D51-0255-4F2B-8B4E-FF044F0086A6}"/>
                </a:ext>
              </a:extLst>
            </p:cNvPr>
            <p:cNvSpPr txBox="1"/>
            <p:nvPr/>
          </p:nvSpPr>
          <p:spPr>
            <a:xfrm>
              <a:off x="2150417" y="5253128"/>
              <a:ext cx="6279188" cy="830997"/>
            </a:xfrm>
            <a:prstGeom prst="rect">
              <a:avLst/>
            </a:prstGeom>
            <a:noFill/>
          </p:spPr>
          <p:txBody>
            <a:bodyPr wrap="square" rtlCol="0">
              <a:spAutoFit/>
            </a:bodyPr>
            <a:lstStyle/>
            <a:p>
              <a:pPr defTabSz="360000" eaLnBrk="0" fontAlgn="base" hangingPunct="0">
                <a:spcBef>
                  <a:spcPct val="0"/>
                </a:spcBef>
                <a:spcAft>
                  <a:spcPct val="0"/>
                </a:spcAft>
              </a:pPr>
              <a:r>
                <a:rPr lang="en-GB" sz="1600">
                  <a:solidFill>
                    <a:srgbClr val="707E9B"/>
                  </a:solidFill>
                  <a:ea typeface="Roboto Light" panose="02000000000000000000" pitchFamily="2" charset="0"/>
                  <a:cs typeface="Unilever Shilling" panose="020B0502020202020204" pitchFamily="34" charset="77"/>
                </a:rPr>
                <a:t>An ever-growing global connected community. </a:t>
              </a:r>
            </a:p>
            <a:p>
              <a:pPr defTabSz="360000" eaLnBrk="0" fontAlgn="base" hangingPunct="0">
                <a:spcBef>
                  <a:spcPct val="0"/>
                </a:spcBef>
                <a:spcAft>
                  <a:spcPct val="0"/>
                </a:spcAft>
              </a:pPr>
              <a:r>
                <a:rPr lang="en-GB" sz="1600">
                  <a:solidFill>
                    <a:srgbClr val="707E9B"/>
                  </a:solidFill>
                  <a:ea typeface="Roboto Light" panose="02000000000000000000" pitchFamily="2" charset="0"/>
                  <a:cs typeface="Unilever Shilling" panose="020B0502020202020204" pitchFamily="34" charset="77"/>
                </a:rPr>
                <a:t>Skilled across multiple disciplines of engineering. Working together. Empowered to be the best Engineers they can be.</a:t>
              </a:r>
              <a:endParaRPr lang="ru-RU" sz="1600">
                <a:solidFill>
                  <a:srgbClr val="707E9B"/>
                </a:solidFill>
                <a:latin typeface="Arial" panose="020B0604020202020204" pitchFamily="34" charset="0"/>
                <a:ea typeface="Roboto Light" panose="02000000000000000000" pitchFamily="2" charset="0"/>
                <a:cs typeface="Unilever Shilling" panose="020B0502020202020204" pitchFamily="34" charset="77"/>
              </a:endParaRPr>
            </a:p>
          </p:txBody>
        </p:sp>
        <p:sp>
          <p:nvSpPr>
            <p:cNvPr id="21" name="TextBox 20">
              <a:extLst>
                <a:ext uri="{FF2B5EF4-FFF2-40B4-BE49-F238E27FC236}">
                  <a16:creationId xmlns:a16="http://schemas.microsoft.com/office/drawing/2014/main" id="{E0B045AB-3B40-475A-AED8-7E531859FA99}"/>
                </a:ext>
              </a:extLst>
            </p:cNvPr>
            <p:cNvSpPr txBox="1"/>
            <p:nvPr/>
          </p:nvSpPr>
          <p:spPr>
            <a:xfrm>
              <a:off x="2150419" y="4822275"/>
              <a:ext cx="3443339" cy="369332"/>
            </a:xfrm>
            <a:prstGeom prst="rect">
              <a:avLst/>
            </a:prstGeom>
            <a:noFill/>
          </p:spPr>
          <p:txBody>
            <a:bodyPr wrap="square" rtlCol="0">
              <a:spAutoFit/>
            </a:bodyPr>
            <a:lstStyle/>
            <a:p>
              <a:pPr eaLnBrk="0" fontAlgn="base" hangingPunct="0">
                <a:spcBef>
                  <a:spcPct val="0"/>
                </a:spcBef>
                <a:spcAft>
                  <a:spcPct val="0"/>
                </a:spcAft>
              </a:pPr>
              <a:r>
                <a:rPr lang="en-US" b="1">
                  <a:solidFill>
                    <a:srgbClr val="3F445A"/>
                  </a:solidFill>
                  <a:latin typeface="Unilever Shilling Medium" panose="020B0502020202020204" pitchFamily="34" charset="77"/>
                  <a:ea typeface="Roboto" panose="02000000000000000000" pitchFamily="2" charset="0"/>
                  <a:cs typeface="Unilever Shilling Medium" panose="020B0502020202020204" pitchFamily="34" charset="77"/>
                </a:rPr>
                <a:t>8000+ ENGINEERS</a:t>
              </a:r>
              <a:endParaRPr lang="ru-RU" b="1">
                <a:solidFill>
                  <a:srgbClr val="3F445A"/>
                </a:solidFill>
                <a:latin typeface="Arial" panose="020B0604020202020204" pitchFamily="34" charset="0"/>
                <a:ea typeface="Roboto" panose="02000000000000000000" pitchFamily="2" charset="0"/>
                <a:cs typeface="Unilever Shilling Medium" panose="020B0502020202020204" pitchFamily="34" charset="77"/>
              </a:endParaRPr>
            </a:p>
          </p:txBody>
        </p:sp>
      </p:grpSp>
      <p:pic>
        <p:nvPicPr>
          <p:cNvPr id="25" name="Graphic 24" descr="Factory">
            <a:extLst>
              <a:ext uri="{FF2B5EF4-FFF2-40B4-BE49-F238E27FC236}">
                <a16:creationId xmlns:a16="http://schemas.microsoft.com/office/drawing/2014/main" id="{36E16C08-848C-499B-9A88-975BB4BE76A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96273" y="3390835"/>
            <a:ext cx="606836" cy="606836"/>
          </a:xfrm>
          <a:prstGeom prst="rect">
            <a:avLst/>
          </a:prstGeom>
        </p:spPr>
      </p:pic>
      <p:pic>
        <p:nvPicPr>
          <p:cNvPr id="27" name="Graphic 26" descr="Users">
            <a:extLst>
              <a:ext uri="{FF2B5EF4-FFF2-40B4-BE49-F238E27FC236}">
                <a16:creationId xmlns:a16="http://schemas.microsoft.com/office/drawing/2014/main" id="{F01B28D9-D949-4894-BD48-731A39887E5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96273" y="4696598"/>
            <a:ext cx="606836" cy="606836"/>
          </a:xfrm>
          <a:prstGeom prst="rect">
            <a:avLst/>
          </a:prstGeom>
        </p:spPr>
      </p:pic>
      <p:pic>
        <p:nvPicPr>
          <p:cNvPr id="31" name="Graphic 30" descr="Earth globe Africa and Europe">
            <a:extLst>
              <a:ext uri="{FF2B5EF4-FFF2-40B4-BE49-F238E27FC236}">
                <a16:creationId xmlns:a16="http://schemas.microsoft.com/office/drawing/2014/main" id="{EB587166-668E-4755-BDBC-906A6A1FB57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56778" y="2205963"/>
            <a:ext cx="646331" cy="646331"/>
          </a:xfrm>
          <a:prstGeom prst="rect">
            <a:avLst/>
          </a:prstGeom>
        </p:spPr>
      </p:pic>
      <p:grpSp>
        <p:nvGrpSpPr>
          <p:cNvPr id="48" name="Group 47">
            <a:extLst>
              <a:ext uri="{FF2B5EF4-FFF2-40B4-BE49-F238E27FC236}">
                <a16:creationId xmlns:a16="http://schemas.microsoft.com/office/drawing/2014/main" id="{84025C9A-28D0-4E57-8443-09235E3C747F}"/>
              </a:ext>
            </a:extLst>
          </p:cNvPr>
          <p:cNvGrpSpPr/>
          <p:nvPr/>
        </p:nvGrpSpPr>
        <p:grpSpPr>
          <a:xfrm>
            <a:off x="8981071" y="788193"/>
            <a:ext cx="2879706" cy="5225154"/>
            <a:chOff x="9211878" y="672782"/>
            <a:chExt cx="2879706" cy="5225154"/>
          </a:xfrm>
        </p:grpSpPr>
        <p:grpSp>
          <p:nvGrpSpPr>
            <p:cNvPr id="37" name="Group 36">
              <a:extLst>
                <a:ext uri="{FF2B5EF4-FFF2-40B4-BE49-F238E27FC236}">
                  <a16:creationId xmlns:a16="http://schemas.microsoft.com/office/drawing/2014/main" id="{750A4D79-6EE4-4D82-B26E-8EA0667C080B}"/>
                </a:ext>
              </a:extLst>
            </p:cNvPr>
            <p:cNvGrpSpPr/>
            <p:nvPr/>
          </p:nvGrpSpPr>
          <p:grpSpPr>
            <a:xfrm>
              <a:off x="9211878" y="1051286"/>
              <a:ext cx="2879706" cy="4846650"/>
              <a:chOff x="9693104" y="1021157"/>
              <a:chExt cx="2879706" cy="4846650"/>
            </a:xfrm>
          </p:grpSpPr>
          <p:pic>
            <p:nvPicPr>
              <p:cNvPr id="36" name="Picture 35" descr="A picture containing monitor, screen, sitting, dark&#10;&#10;Description automatically generated">
                <a:extLst>
                  <a:ext uri="{FF2B5EF4-FFF2-40B4-BE49-F238E27FC236}">
                    <a16:creationId xmlns:a16="http://schemas.microsoft.com/office/drawing/2014/main" id="{6C53961A-70EE-402F-9E1A-22294ABBF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33663" y="1021157"/>
                <a:ext cx="948992" cy="923330"/>
              </a:xfrm>
              <a:prstGeom prst="rect">
                <a:avLst/>
              </a:prstGeom>
            </p:spPr>
          </p:pic>
          <p:pic>
            <p:nvPicPr>
              <p:cNvPr id="38" name="Picture 37" descr="A screen shot of a computer&#10;&#10;Description automatically generated">
                <a:extLst>
                  <a:ext uri="{FF2B5EF4-FFF2-40B4-BE49-F238E27FC236}">
                    <a16:creationId xmlns:a16="http://schemas.microsoft.com/office/drawing/2014/main" id="{39F9110C-DF35-4B6E-879B-9A22FBA6941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110528" y="5048366"/>
                <a:ext cx="807342" cy="575127"/>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5A6B72FE-D4C3-4E0A-B872-B88E94B2BDA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748873" y="1204022"/>
                <a:ext cx="679352" cy="1250434"/>
              </a:xfrm>
              <a:prstGeom prst="rect">
                <a:avLst/>
              </a:prstGeom>
            </p:spPr>
          </p:pic>
          <p:pic>
            <p:nvPicPr>
              <p:cNvPr id="3" name="Picture 2" descr="A picture containing sitting, lotion, food&#10;&#10;Description automatically generated">
                <a:extLst>
                  <a:ext uri="{FF2B5EF4-FFF2-40B4-BE49-F238E27FC236}">
                    <a16:creationId xmlns:a16="http://schemas.microsoft.com/office/drawing/2014/main" id="{7B27A8FD-355C-490B-B273-09342E49553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545911" y="4412266"/>
                <a:ext cx="472959" cy="1455541"/>
              </a:xfrm>
              <a:prstGeom prst="rect">
                <a:avLst/>
              </a:prstGeom>
            </p:spPr>
          </p:pic>
          <p:pic>
            <p:nvPicPr>
              <p:cNvPr id="5" name="Picture 4" descr="A close up of a device&#10;&#10;Description automatically generated">
                <a:extLst>
                  <a:ext uri="{FF2B5EF4-FFF2-40B4-BE49-F238E27FC236}">
                    <a16:creationId xmlns:a16="http://schemas.microsoft.com/office/drawing/2014/main" id="{8791AC8A-F7BA-461F-AE65-4DC0E61DD4B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800535" y="4002666"/>
                <a:ext cx="618813" cy="1622213"/>
              </a:xfrm>
              <a:prstGeom prst="rect">
                <a:avLst/>
              </a:prstGeom>
            </p:spPr>
          </p:pic>
          <p:pic>
            <p:nvPicPr>
              <p:cNvPr id="7" name="Picture 6" descr="A close up of a sign&#10;&#10;Description automatically generated">
                <a:extLst>
                  <a:ext uri="{FF2B5EF4-FFF2-40B4-BE49-F238E27FC236}">
                    <a16:creationId xmlns:a16="http://schemas.microsoft.com/office/drawing/2014/main" id="{F651932F-9156-4DCA-BED2-8245B3B73B7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132812" y="2726863"/>
                <a:ext cx="773687" cy="665917"/>
              </a:xfrm>
              <a:prstGeom prst="rect">
                <a:avLst/>
              </a:prstGeom>
            </p:spPr>
          </p:pic>
          <p:pic>
            <p:nvPicPr>
              <p:cNvPr id="9" name="Picture 8" descr="A close up of a sign&#10;&#10;Description automatically generated">
                <a:extLst>
                  <a:ext uri="{FF2B5EF4-FFF2-40B4-BE49-F238E27FC236}">
                    <a16:creationId xmlns:a16="http://schemas.microsoft.com/office/drawing/2014/main" id="{F17120F9-C96A-4F01-BB92-A11253F56E0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844679" y="2014464"/>
                <a:ext cx="936671" cy="560893"/>
              </a:xfrm>
              <a:prstGeom prst="rect">
                <a:avLst/>
              </a:prstGeom>
            </p:spPr>
          </p:pic>
          <p:pic>
            <p:nvPicPr>
              <p:cNvPr id="11" name="Picture 10" descr="A close up of a sign&#10;&#10;Description automatically generated">
                <a:extLst>
                  <a:ext uri="{FF2B5EF4-FFF2-40B4-BE49-F238E27FC236}">
                    <a16:creationId xmlns:a16="http://schemas.microsoft.com/office/drawing/2014/main" id="{E2192FB6-EEEB-4828-8A08-EC09B7003E3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802397" y="1298468"/>
                <a:ext cx="770413" cy="763263"/>
              </a:xfrm>
              <a:prstGeom prst="rect">
                <a:avLst/>
              </a:prstGeom>
            </p:spPr>
          </p:pic>
          <p:pic>
            <p:nvPicPr>
              <p:cNvPr id="22" name="Picture 21" descr="A picture containing food, knife&#10;&#10;Description automatically generated">
                <a:extLst>
                  <a:ext uri="{FF2B5EF4-FFF2-40B4-BE49-F238E27FC236}">
                    <a16:creationId xmlns:a16="http://schemas.microsoft.com/office/drawing/2014/main" id="{81BA0241-1CA5-4FAD-A940-F494627AAAA5}"/>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1917870" y="3879603"/>
                <a:ext cx="606836" cy="1622987"/>
              </a:xfrm>
              <a:prstGeom prst="rect">
                <a:avLst/>
              </a:prstGeom>
            </p:spPr>
          </p:pic>
          <p:pic>
            <p:nvPicPr>
              <p:cNvPr id="26" name="Picture 25" descr="A picture containing holding, food&#10;&#10;Description automatically generated">
                <a:extLst>
                  <a:ext uri="{FF2B5EF4-FFF2-40B4-BE49-F238E27FC236}">
                    <a16:creationId xmlns:a16="http://schemas.microsoft.com/office/drawing/2014/main" id="{A3010AB5-DF5B-46F6-8455-8F1BCFD11AC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693104" y="2406155"/>
                <a:ext cx="830859" cy="1106621"/>
              </a:xfrm>
              <a:prstGeom prst="rect">
                <a:avLst/>
              </a:prstGeom>
            </p:spPr>
          </p:pic>
          <p:pic>
            <p:nvPicPr>
              <p:cNvPr id="29" name="Picture 28" descr="A screen shot of a smart phone&#10;&#10;Description automatically generated">
                <a:extLst>
                  <a:ext uri="{FF2B5EF4-FFF2-40B4-BE49-F238E27FC236}">
                    <a16:creationId xmlns:a16="http://schemas.microsoft.com/office/drawing/2014/main" id="{453C477B-49FD-4606-BFD8-6C9975A5018A}"/>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1194665" y="3579535"/>
                <a:ext cx="606836" cy="1371604"/>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9B4921E0-16B5-4EC7-8F32-6C58AF92BB0B}"/>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rot="1509564">
                <a:off x="9718994" y="3701150"/>
                <a:ext cx="1401438" cy="476752"/>
              </a:xfrm>
              <a:prstGeom prst="rect">
                <a:avLst/>
              </a:prstGeom>
            </p:spPr>
          </p:pic>
          <p:pic>
            <p:nvPicPr>
              <p:cNvPr id="34" name="Picture 33" descr="A picture containing game, food, laptop, computer&#10;&#10;Description automatically generated">
                <a:extLst>
                  <a:ext uri="{FF2B5EF4-FFF2-40B4-BE49-F238E27FC236}">
                    <a16:creationId xmlns:a16="http://schemas.microsoft.com/office/drawing/2014/main" id="{3AA2E5C4-FE3B-4BD9-BBDD-5E9806C18C03}"/>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0513638" y="2531050"/>
                <a:ext cx="589052" cy="1364630"/>
              </a:xfrm>
              <a:prstGeom prst="rect">
                <a:avLst/>
              </a:prstGeom>
            </p:spPr>
          </p:pic>
        </p:grpSp>
        <p:pic>
          <p:nvPicPr>
            <p:cNvPr id="43" name="Picture 42" descr="A picture containing food&#10;&#10;Description automatically generated">
              <a:extLst>
                <a:ext uri="{FF2B5EF4-FFF2-40B4-BE49-F238E27FC236}">
                  <a16:creationId xmlns:a16="http://schemas.microsoft.com/office/drawing/2014/main" id="{FE3712F1-E50C-4D9D-B77F-A5E886221354}"/>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rot="20850682">
              <a:off x="10798749" y="672782"/>
              <a:ext cx="704983" cy="1190925"/>
            </a:xfrm>
            <a:prstGeom prst="rect">
              <a:avLst/>
            </a:prstGeom>
          </p:spPr>
        </p:pic>
        <p:pic>
          <p:nvPicPr>
            <p:cNvPr id="47" name="Picture 46" descr="A picture containing food&#10;&#10;Description automatically generated">
              <a:extLst>
                <a:ext uri="{FF2B5EF4-FFF2-40B4-BE49-F238E27FC236}">
                  <a16:creationId xmlns:a16="http://schemas.microsoft.com/office/drawing/2014/main" id="{58AADAC1-A1A9-4DD4-A7C8-63E136474D89}"/>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11530600" y="2171145"/>
              <a:ext cx="557777" cy="1712629"/>
            </a:xfrm>
            <a:prstGeom prst="rect">
              <a:avLst/>
            </a:prstGeom>
          </p:spPr>
        </p:pic>
      </p:grpSp>
    </p:spTree>
    <p:extLst>
      <p:ext uri="{BB962C8B-B14F-4D97-AF65-F5344CB8AC3E}">
        <p14:creationId xmlns:p14="http://schemas.microsoft.com/office/powerpoint/2010/main" val="288264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ght, dark, outdoor&#10;&#10;Description automatically generated">
            <a:extLst>
              <a:ext uri="{FF2B5EF4-FFF2-40B4-BE49-F238E27FC236}">
                <a16:creationId xmlns:a16="http://schemas.microsoft.com/office/drawing/2014/main" id="{9DD13806-42C1-4A00-81B2-36B17BEEA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93894" y="572746"/>
            <a:ext cx="4876801" cy="5128885"/>
          </a:xfrm>
          <a:prstGeom prst="ellipse">
            <a:avLst/>
          </a:prstGeom>
          <a:ln>
            <a:noFill/>
          </a:ln>
          <a:effectLst>
            <a:softEdge rad="112500"/>
          </a:effectLst>
        </p:spPr>
      </p:pic>
      <p:sp>
        <p:nvSpPr>
          <p:cNvPr id="6" name="TextBox 5">
            <a:extLst>
              <a:ext uri="{FF2B5EF4-FFF2-40B4-BE49-F238E27FC236}">
                <a16:creationId xmlns:a16="http://schemas.microsoft.com/office/drawing/2014/main" id="{43982DBD-DE29-457C-A525-93B73713ED7D}"/>
              </a:ext>
            </a:extLst>
          </p:cNvPr>
          <p:cNvSpPr txBox="1"/>
          <p:nvPr/>
        </p:nvSpPr>
        <p:spPr>
          <a:xfrm>
            <a:off x="6743307" y="821326"/>
            <a:ext cx="5728928" cy="1169551"/>
          </a:xfrm>
          <a:prstGeom prst="rect">
            <a:avLst/>
          </a:prstGeom>
          <a:noFill/>
        </p:spPr>
        <p:txBody>
          <a:bodyPr wrap="square" rtlCol="0">
            <a:spAutoFit/>
          </a:bodyPr>
          <a:lstStyle/>
          <a:p>
            <a:pPr>
              <a:lnSpc>
                <a:spcPts val="4200"/>
              </a:lnSpc>
            </a:pPr>
            <a: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BE A PART OF A GLOBAL TEAM.</a:t>
            </a:r>
            <a:endParaRPr lang="ru-RU" sz="4000" b="1">
              <a:solidFill>
                <a:schemeClr val="tx1">
                  <a:lumMod val="65000"/>
                  <a:lumOff val="35000"/>
                </a:schemeClr>
              </a:solidFill>
              <a:latin typeface="Arial" panose="020B0604020202020204" pitchFamily="34" charset="0"/>
              <a:ea typeface="Lato" panose="020F0502020204030203" pitchFamily="34" charset="0"/>
              <a:cs typeface="Unilever Shilling Medium" panose="020B0502020202020204" pitchFamily="34" charset="77"/>
            </a:endParaRPr>
          </a:p>
        </p:txBody>
      </p:sp>
      <p:sp>
        <p:nvSpPr>
          <p:cNvPr id="7" name="TextBox 6">
            <a:extLst>
              <a:ext uri="{FF2B5EF4-FFF2-40B4-BE49-F238E27FC236}">
                <a16:creationId xmlns:a16="http://schemas.microsoft.com/office/drawing/2014/main" id="{3E58F85C-99B8-4AB8-8645-9005D4D67FD2}"/>
              </a:ext>
            </a:extLst>
          </p:cNvPr>
          <p:cNvSpPr txBox="1"/>
          <p:nvPr/>
        </p:nvSpPr>
        <p:spPr>
          <a:xfrm>
            <a:off x="6743305" y="2088402"/>
            <a:ext cx="5072874" cy="461665"/>
          </a:xfrm>
          <a:prstGeom prst="rect">
            <a:avLst/>
          </a:prstGeom>
          <a:noFill/>
        </p:spPr>
        <p:txBody>
          <a:bodyPr wrap="square" rtlCol="0">
            <a:spAutoFit/>
          </a:bodyPr>
          <a:lstStyle/>
          <a:p>
            <a:r>
              <a:rPr lang="en-US" sz="24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THE POSSIBILITIES ARE ENDLESS</a:t>
            </a:r>
            <a:r>
              <a:rPr lang="en-GB" sz="24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a:t>
            </a:r>
            <a:endParaRPr lang="ru-RU" sz="2400">
              <a:solidFill>
                <a:srgbClr val="45B2F8"/>
              </a:solidFill>
              <a:latin typeface="Arial" panose="020B0604020202020204" pitchFamily="34" charset="0"/>
              <a:ea typeface="Lato" panose="020F0502020204030203" pitchFamily="34" charset="0"/>
              <a:cs typeface="Unilever Shilling" panose="020B0502020202020204" pitchFamily="34" charset="77"/>
            </a:endParaRPr>
          </a:p>
        </p:txBody>
      </p:sp>
      <p:sp>
        <p:nvSpPr>
          <p:cNvPr id="8" name="TextBox 7">
            <a:extLst>
              <a:ext uri="{FF2B5EF4-FFF2-40B4-BE49-F238E27FC236}">
                <a16:creationId xmlns:a16="http://schemas.microsoft.com/office/drawing/2014/main" id="{70DDD9F5-9825-4ECB-8BA0-71636DE3D5D9}"/>
              </a:ext>
            </a:extLst>
          </p:cNvPr>
          <p:cNvSpPr txBox="1"/>
          <p:nvPr/>
        </p:nvSpPr>
        <p:spPr>
          <a:xfrm>
            <a:off x="6743305" y="2665348"/>
            <a:ext cx="4984869" cy="2800767"/>
          </a:xfrm>
          <a:prstGeom prst="rect">
            <a:avLst/>
          </a:prstGeom>
          <a:noFill/>
        </p:spPr>
        <p:txBody>
          <a:bodyPr wrap="square" rtlCol="0">
            <a:spAutoFit/>
          </a:bodyPr>
          <a:lstStyle/>
          <a:p>
            <a:pPr defTabSz="360000"/>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When you join our team you won’t just be embarking on your next career step, you’ll be opening the door to opportunities that you never thought possible. </a:t>
            </a:r>
          </a:p>
          <a:p>
            <a:pPr defTabSz="360000"/>
            <a:endParaRPr lang="en-GB" sz="1600">
              <a:solidFill>
                <a:schemeClr val="tx1">
                  <a:lumMod val="65000"/>
                  <a:lumOff val="35000"/>
                </a:schemeClr>
              </a:solidFill>
              <a:latin typeface="Unilever Shilling" panose="020B0502020202020204" pitchFamily="34" charset="77"/>
              <a:cs typeface="Unilever Shilling" panose="020B0502020202020204" pitchFamily="34" charset="77"/>
            </a:endParaRPr>
          </a:p>
          <a:p>
            <a:pPr defTabSz="360000"/>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You’ll become part of our inclusive community of over 8000 of the most highly skilled Engineers in nearly every country in the world. Working together, supporting each other and sharing knowledge to build ground-breaking solutions.</a:t>
            </a:r>
            <a:endParaRPr lang="ru-RU" sz="1600" spc="-150">
              <a:solidFill>
                <a:schemeClr val="tx1">
                  <a:lumMod val="65000"/>
                  <a:lumOff val="35000"/>
                </a:schemeClr>
              </a:solidFill>
              <a:latin typeface="Arial" panose="020B0604020202020204" pitchFamily="34" charset="0"/>
              <a:ea typeface="Roboto Light" panose="02000000000000000000" pitchFamily="2" charset="0"/>
              <a:cs typeface="Unilever Shilling" panose="020B0502020202020204" pitchFamily="34" charset="77"/>
            </a:endParaRPr>
          </a:p>
        </p:txBody>
      </p:sp>
    </p:spTree>
    <p:extLst>
      <p:ext uri="{BB962C8B-B14F-4D97-AF65-F5344CB8AC3E}">
        <p14:creationId xmlns:p14="http://schemas.microsoft.com/office/powerpoint/2010/main" val="79210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E4937EE5-8172-487F-9ACA-CD291219AA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3316" y="325106"/>
            <a:ext cx="2700960" cy="2732419"/>
          </a:xfrm>
          <a:prstGeom prst="rect">
            <a:avLst/>
          </a:prstGeom>
          <a:ln>
            <a:noFill/>
          </a:ln>
          <a:effectLst/>
        </p:spPr>
      </p:pic>
      <p:sp>
        <p:nvSpPr>
          <p:cNvPr id="4" name="TextBox 3">
            <a:extLst>
              <a:ext uri="{FF2B5EF4-FFF2-40B4-BE49-F238E27FC236}">
                <a16:creationId xmlns:a16="http://schemas.microsoft.com/office/drawing/2014/main" id="{0F7E6F28-95B7-413A-B7F0-D463204E73F2}"/>
              </a:ext>
            </a:extLst>
          </p:cNvPr>
          <p:cNvSpPr txBox="1"/>
          <p:nvPr/>
        </p:nvSpPr>
        <p:spPr>
          <a:xfrm>
            <a:off x="6981848" y="229856"/>
            <a:ext cx="4995383" cy="1708160"/>
          </a:xfrm>
          <a:prstGeom prst="rect">
            <a:avLst/>
          </a:prstGeom>
          <a:noFill/>
        </p:spPr>
        <p:txBody>
          <a:bodyPr wrap="square" rtlCol="0">
            <a:spAutoFit/>
          </a:bodyPr>
          <a:lstStyle/>
          <a:p>
            <a:pPr>
              <a:lnSpc>
                <a:spcPts val="4200"/>
              </a:lnSpc>
            </a:pPr>
            <a: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LOVE WORKING WITH NEW TECHNOLOGY?</a:t>
            </a:r>
            <a:endParaRPr lang="ru-RU" sz="4000" b="1">
              <a:solidFill>
                <a:schemeClr val="tx1">
                  <a:lumMod val="65000"/>
                  <a:lumOff val="35000"/>
                </a:schemeClr>
              </a:solidFill>
              <a:latin typeface="Arial" panose="020B0604020202020204" pitchFamily="34" charset="0"/>
              <a:ea typeface="Lato" panose="020F0502020204030203" pitchFamily="34" charset="0"/>
              <a:cs typeface="Unilever Shilling Medium" panose="020B0502020202020204" pitchFamily="34" charset="77"/>
            </a:endParaRPr>
          </a:p>
        </p:txBody>
      </p:sp>
      <p:sp>
        <p:nvSpPr>
          <p:cNvPr id="5" name="TextBox 4">
            <a:extLst>
              <a:ext uri="{FF2B5EF4-FFF2-40B4-BE49-F238E27FC236}">
                <a16:creationId xmlns:a16="http://schemas.microsoft.com/office/drawing/2014/main" id="{00E1FAFC-747A-47F4-A319-D67FE6028D29}"/>
              </a:ext>
            </a:extLst>
          </p:cNvPr>
          <p:cNvSpPr txBox="1"/>
          <p:nvPr/>
        </p:nvSpPr>
        <p:spPr>
          <a:xfrm>
            <a:off x="6981846" y="1970331"/>
            <a:ext cx="4694148" cy="830997"/>
          </a:xfrm>
          <a:prstGeom prst="rect">
            <a:avLst/>
          </a:prstGeom>
          <a:noFill/>
        </p:spPr>
        <p:txBody>
          <a:bodyPr wrap="square" rtlCol="0">
            <a:spAutoFit/>
          </a:bodyPr>
          <a:lstStyle/>
          <a:p>
            <a:r>
              <a:rPr lang="en-US" sz="24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BE PART OF BUILDING OUR FACTORIES OF THE FUTURE</a:t>
            </a:r>
            <a:r>
              <a:rPr lang="en-GB" sz="24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a:t>
            </a:r>
            <a:endParaRPr lang="ru-RU" sz="2400">
              <a:solidFill>
                <a:srgbClr val="45B2F8"/>
              </a:solidFill>
              <a:latin typeface="Arial" panose="020B0604020202020204" pitchFamily="34" charset="0"/>
              <a:ea typeface="Lato" panose="020F0502020204030203" pitchFamily="34" charset="0"/>
              <a:cs typeface="Unilever Shilling" panose="020B0502020202020204" pitchFamily="34" charset="77"/>
            </a:endParaRPr>
          </a:p>
        </p:txBody>
      </p:sp>
      <p:sp>
        <p:nvSpPr>
          <p:cNvPr id="6" name="TextBox 5">
            <a:extLst>
              <a:ext uri="{FF2B5EF4-FFF2-40B4-BE49-F238E27FC236}">
                <a16:creationId xmlns:a16="http://schemas.microsoft.com/office/drawing/2014/main" id="{067D573D-8646-4034-93B5-766E5C68B84B}"/>
              </a:ext>
            </a:extLst>
          </p:cNvPr>
          <p:cNvSpPr txBox="1"/>
          <p:nvPr/>
        </p:nvSpPr>
        <p:spPr>
          <a:xfrm>
            <a:off x="6944827" y="2833643"/>
            <a:ext cx="4995383" cy="3293209"/>
          </a:xfrm>
          <a:prstGeom prst="rect">
            <a:avLst/>
          </a:prstGeom>
          <a:noFill/>
        </p:spPr>
        <p:txBody>
          <a:bodyPr wrap="square" rtlCol="0">
            <a:spAutoFit/>
          </a:bodyPr>
          <a:lstStyle/>
          <a:p>
            <a:pPr lvl="0"/>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We put technology at the forefront of everything we do. You’ll have all the data you need right at your fingertips to empower you to learn faster, work smarter and make better, more informed decisions.</a:t>
            </a:r>
          </a:p>
          <a:p>
            <a:pPr lvl="0"/>
            <a:endParaRPr lang="en-GB" sz="1600">
              <a:solidFill>
                <a:schemeClr val="tx1">
                  <a:lumMod val="65000"/>
                  <a:lumOff val="35000"/>
                </a:schemeClr>
              </a:solidFill>
              <a:latin typeface="Unilever Shilling" panose="020B0502020202020204" pitchFamily="34" charset="77"/>
              <a:cs typeface="Unilever Shilling" panose="020B0502020202020204" pitchFamily="34" charset="77"/>
            </a:endParaRPr>
          </a:p>
          <a:p>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Our factories aren’t just factories, they are factories of the future.  </a:t>
            </a:r>
          </a:p>
          <a:p>
            <a:endParaRPr lang="en-GB" sz="1600">
              <a:solidFill>
                <a:schemeClr val="tx1">
                  <a:lumMod val="65000"/>
                  <a:lumOff val="35000"/>
                </a:schemeClr>
              </a:solidFill>
              <a:latin typeface="Unilever Shilling" panose="020B0502020202020204" pitchFamily="34" charset="77"/>
              <a:cs typeface="Unilever Shilling" panose="020B0502020202020204" pitchFamily="34" charset="77"/>
            </a:endParaRPr>
          </a:p>
          <a:p>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We have a world-class digital and robotics programme and as a Unilever Engineer, you’ll be directly implementing the latest technology to design and build solutions.</a:t>
            </a:r>
          </a:p>
        </p:txBody>
      </p:sp>
      <p:pic>
        <p:nvPicPr>
          <p:cNvPr id="9" name="Picture 8" descr="A person wearing a hat&#10;&#10;Description automatically generated">
            <a:extLst>
              <a:ext uri="{FF2B5EF4-FFF2-40B4-BE49-F238E27FC236}">
                <a16:creationId xmlns:a16="http://schemas.microsoft.com/office/drawing/2014/main" id="{E1BCAFF3-52AB-43D9-9FA2-A44C9FFB91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3316" y="3218812"/>
            <a:ext cx="2700960" cy="2732419"/>
          </a:xfrm>
          <a:prstGeom prst="rect">
            <a:avLst/>
          </a:prstGeom>
        </p:spPr>
      </p:pic>
      <p:pic>
        <p:nvPicPr>
          <p:cNvPr id="11" name="Picture 10" descr="A picture containing indoor, table, window, sitting&#10;&#10;Description automatically generated">
            <a:extLst>
              <a:ext uri="{FF2B5EF4-FFF2-40B4-BE49-F238E27FC236}">
                <a16:creationId xmlns:a16="http://schemas.microsoft.com/office/drawing/2014/main" id="{CECEF276-424B-47ED-B68C-4E14B0E6C7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78723" y="3218812"/>
            <a:ext cx="2681640" cy="2732419"/>
          </a:xfrm>
          <a:prstGeom prst="rect">
            <a:avLst/>
          </a:prstGeom>
        </p:spPr>
      </p:pic>
      <p:pic>
        <p:nvPicPr>
          <p:cNvPr id="10" name="Picture 2" descr="See the source image">
            <a:extLst>
              <a:ext uri="{FF2B5EF4-FFF2-40B4-BE49-F238E27FC236}">
                <a16:creationId xmlns:a16="http://schemas.microsoft.com/office/drawing/2014/main" id="{04DB01C5-D21B-4314-8A27-DAEF7E89D53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78723" y="325106"/>
            <a:ext cx="2669281" cy="27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8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2" descr="A person sitting at a desk&#10;&#10;Description automatically generated">
            <a:extLst>
              <a:ext uri="{FF2B5EF4-FFF2-40B4-BE49-F238E27FC236}">
                <a16:creationId xmlns:a16="http://schemas.microsoft.com/office/drawing/2014/main" id="{8DD99F6B-BC14-4BEA-AECE-7E07DAF2DD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4267" y="377725"/>
            <a:ext cx="2748583" cy="2732250"/>
          </a:xfrm>
          <a:prstGeom prst="rect">
            <a:avLst/>
          </a:prstGeom>
        </p:spPr>
      </p:pic>
      <p:sp>
        <p:nvSpPr>
          <p:cNvPr id="4" name="TextBox 3">
            <a:extLst>
              <a:ext uri="{FF2B5EF4-FFF2-40B4-BE49-F238E27FC236}">
                <a16:creationId xmlns:a16="http://schemas.microsoft.com/office/drawing/2014/main" id="{DE0C4965-AE06-4089-AAAF-562FAC51EF73}"/>
              </a:ext>
            </a:extLst>
          </p:cNvPr>
          <p:cNvSpPr txBox="1"/>
          <p:nvPr/>
        </p:nvSpPr>
        <p:spPr>
          <a:xfrm>
            <a:off x="6862577" y="171350"/>
            <a:ext cx="5891549" cy="1708160"/>
          </a:xfrm>
          <a:prstGeom prst="rect">
            <a:avLst/>
          </a:prstGeom>
          <a:noFill/>
        </p:spPr>
        <p:txBody>
          <a:bodyPr wrap="square" rtlCol="0">
            <a:spAutoFit/>
          </a:bodyPr>
          <a:lstStyle/>
          <a:p>
            <a:pPr>
              <a:lnSpc>
                <a:spcPts val="4200"/>
              </a:lnSpc>
            </a:pPr>
            <a: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PASSIONATE </a:t>
            </a:r>
            <a:b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br>
            <a: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ABOUT SOLVING PROBLEMS?</a:t>
            </a:r>
            <a:endParaRPr lang="ru-RU" sz="4000" b="1">
              <a:solidFill>
                <a:schemeClr val="tx1">
                  <a:lumMod val="65000"/>
                  <a:lumOff val="35000"/>
                </a:schemeClr>
              </a:solidFill>
              <a:latin typeface="Arial" panose="020B0604020202020204" pitchFamily="34" charset="0"/>
              <a:ea typeface="Lato" panose="020F0502020204030203" pitchFamily="34" charset="0"/>
              <a:cs typeface="Unilever Shilling Medium" panose="020B0502020202020204" pitchFamily="34" charset="77"/>
            </a:endParaRPr>
          </a:p>
        </p:txBody>
      </p:sp>
      <p:sp>
        <p:nvSpPr>
          <p:cNvPr id="5" name="TextBox 4">
            <a:extLst>
              <a:ext uri="{FF2B5EF4-FFF2-40B4-BE49-F238E27FC236}">
                <a16:creationId xmlns:a16="http://schemas.microsoft.com/office/drawing/2014/main" id="{679AB648-666A-4D92-8117-411958C1311F}"/>
              </a:ext>
            </a:extLst>
          </p:cNvPr>
          <p:cNvSpPr txBox="1"/>
          <p:nvPr/>
        </p:nvSpPr>
        <p:spPr>
          <a:xfrm>
            <a:off x="6862576" y="1929439"/>
            <a:ext cx="4426674" cy="830997"/>
          </a:xfrm>
          <a:prstGeom prst="rect">
            <a:avLst/>
          </a:prstGeom>
          <a:noFill/>
        </p:spPr>
        <p:txBody>
          <a:bodyPr wrap="square" rtlCol="0">
            <a:spAutoFit/>
          </a:bodyPr>
          <a:lstStyle/>
          <a:p>
            <a:r>
              <a:rPr lang="en-GB" sz="24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NEVER STOP DISCOVERING AT UNILEVER.</a:t>
            </a:r>
            <a:endParaRPr lang="ru-RU" sz="2400">
              <a:solidFill>
                <a:srgbClr val="45B2F8"/>
              </a:solidFill>
              <a:latin typeface="Arial" panose="020B0604020202020204" pitchFamily="34" charset="0"/>
              <a:ea typeface="Lato" panose="020F0502020204030203" pitchFamily="34" charset="0"/>
              <a:cs typeface="Unilever Shilling" panose="020B0502020202020204" pitchFamily="34" charset="77"/>
            </a:endParaRPr>
          </a:p>
        </p:txBody>
      </p:sp>
      <p:sp>
        <p:nvSpPr>
          <p:cNvPr id="6" name="TextBox 5">
            <a:extLst>
              <a:ext uri="{FF2B5EF4-FFF2-40B4-BE49-F238E27FC236}">
                <a16:creationId xmlns:a16="http://schemas.microsoft.com/office/drawing/2014/main" id="{45291D0D-A7B8-4DAF-8505-FEB356214F32}"/>
              </a:ext>
            </a:extLst>
          </p:cNvPr>
          <p:cNvSpPr txBox="1"/>
          <p:nvPr/>
        </p:nvSpPr>
        <p:spPr>
          <a:xfrm>
            <a:off x="6862576" y="2760436"/>
            <a:ext cx="5193300" cy="3539430"/>
          </a:xfrm>
          <a:prstGeom prst="rect">
            <a:avLst/>
          </a:prstGeom>
          <a:noFill/>
        </p:spPr>
        <p:txBody>
          <a:bodyPr wrap="square" rtlCol="0">
            <a:spAutoFit/>
          </a:bodyPr>
          <a:lstStyle/>
          <a:p>
            <a:pPr defTabSz="360000"/>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Our Unilever Engineers are future thinkers and we never stop learning. From Day One, you will embark on a journey of discovery that brings purpose to what you do. From being the guardians of our asset performance, to optimising supply chain processes, to creating fit for purpose designs, you will be creating solutions that deliver value. </a:t>
            </a:r>
          </a:p>
          <a:p>
            <a:pPr defTabSz="360000"/>
            <a:endParaRPr lang="en-GB" sz="1600">
              <a:solidFill>
                <a:schemeClr val="tx1">
                  <a:lumMod val="65000"/>
                  <a:lumOff val="35000"/>
                </a:schemeClr>
              </a:solidFill>
              <a:latin typeface="Unilever Shilling" panose="020B0502020202020204" pitchFamily="34" charset="77"/>
              <a:cs typeface="Unilever Shilling" panose="020B0502020202020204" pitchFamily="34" charset="77"/>
            </a:endParaRPr>
          </a:p>
          <a:p>
            <a:pPr defTabSz="360000"/>
            <a:r>
              <a:rPr lang="en-GB" sz="1600">
                <a:solidFill>
                  <a:schemeClr val="tx1">
                    <a:lumMod val="65000"/>
                    <a:lumOff val="35000"/>
                  </a:schemeClr>
                </a:solidFill>
                <a:latin typeface="Unilever Shilling" panose="020B0502020202020204" pitchFamily="34" charset="77"/>
                <a:cs typeface="Unilever Shilling" panose="020B0502020202020204" pitchFamily="34" charset="77"/>
              </a:rPr>
              <a:t>In overcoming challenges, you will make things happen and as you grow and develop the work you do will not only have an impact right now, it will be laying a foundation for the future generation of Engineers.</a:t>
            </a:r>
          </a:p>
        </p:txBody>
      </p:sp>
      <p:pic>
        <p:nvPicPr>
          <p:cNvPr id="2" name="Picture 1">
            <a:extLst>
              <a:ext uri="{FF2B5EF4-FFF2-40B4-BE49-F238E27FC236}">
                <a16:creationId xmlns:a16="http://schemas.microsoft.com/office/drawing/2014/main" id="{ACDC77B0-4AF8-48C1-912E-B889F9E0F9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42432" y="284689"/>
            <a:ext cx="2748584" cy="2837025"/>
          </a:xfrm>
          <a:prstGeom prst="rect">
            <a:avLst/>
          </a:prstGeom>
        </p:spPr>
      </p:pic>
      <p:pic>
        <p:nvPicPr>
          <p:cNvPr id="11" name="Picture 10" descr="A picture containing indoor, building, person, child&#10;&#10;Description automatically generated">
            <a:extLst>
              <a:ext uri="{FF2B5EF4-FFF2-40B4-BE49-F238E27FC236}">
                <a16:creationId xmlns:a16="http://schemas.microsoft.com/office/drawing/2014/main" id="{11E850C7-D256-43D0-AE68-81145C25B1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33421" y="3280687"/>
            <a:ext cx="2748583" cy="2728995"/>
          </a:xfrm>
          <a:prstGeom prst="rect">
            <a:avLst/>
          </a:prstGeom>
        </p:spPr>
      </p:pic>
      <p:pic>
        <p:nvPicPr>
          <p:cNvPr id="13" name="Picture 12" descr="A person standing in front of a building&#10;&#10;Description automatically generated">
            <a:extLst>
              <a:ext uri="{FF2B5EF4-FFF2-40B4-BE49-F238E27FC236}">
                <a16:creationId xmlns:a16="http://schemas.microsoft.com/office/drawing/2014/main" id="{4B676979-58C9-4E8D-AE9C-0143B80CF2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4266" y="3269060"/>
            <a:ext cx="2748584" cy="2725380"/>
          </a:xfrm>
          <a:prstGeom prst="rect">
            <a:avLst/>
          </a:prstGeom>
        </p:spPr>
      </p:pic>
      <p:pic>
        <p:nvPicPr>
          <p:cNvPr id="15" name="Picture 14">
            <a:extLst>
              <a:ext uri="{FF2B5EF4-FFF2-40B4-BE49-F238E27FC236}">
                <a16:creationId xmlns:a16="http://schemas.microsoft.com/office/drawing/2014/main" id="{77038E76-DD46-465B-9291-8E7F2FF3901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04267" y="272950"/>
            <a:ext cx="2748581" cy="2711850"/>
          </a:xfrm>
          <a:prstGeom prst="rect">
            <a:avLst/>
          </a:prstGeom>
        </p:spPr>
      </p:pic>
    </p:spTree>
    <p:extLst>
      <p:ext uri="{BB962C8B-B14F-4D97-AF65-F5344CB8AC3E}">
        <p14:creationId xmlns:p14="http://schemas.microsoft.com/office/powerpoint/2010/main" val="140955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302072-05E5-4ACE-8CF8-B134CDC557E3}"/>
              </a:ext>
            </a:extLst>
          </p:cNvPr>
          <p:cNvSpPr txBox="1"/>
          <p:nvPr/>
        </p:nvSpPr>
        <p:spPr>
          <a:xfrm>
            <a:off x="6941575" y="309049"/>
            <a:ext cx="5105506" cy="1708160"/>
          </a:xfrm>
          <a:prstGeom prst="rect">
            <a:avLst/>
          </a:prstGeom>
          <a:noFill/>
        </p:spPr>
        <p:txBody>
          <a:bodyPr wrap="square" rtlCol="0">
            <a:spAutoFit/>
          </a:bodyPr>
          <a:lstStyle/>
          <a:p>
            <a:pPr>
              <a:lnSpc>
                <a:spcPts val="4200"/>
              </a:lnSpc>
            </a:pPr>
            <a: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WANT TO IMPACT </a:t>
            </a:r>
            <a:b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br>
            <a:r>
              <a:rPr lang="en-US" sz="40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THE LIVES OF CONSUMERS?</a:t>
            </a:r>
            <a:endParaRPr lang="ru-RU" sz="4000" b="1">
              <a:solidFill>
                <a:schemeClr val="tx1">
                  <a:lumMod val="65000"/>
                  <a:lumOff val="35000"/>
                </a:schemeClr>
              </a:solidFill>
              <a:latin typeface="Arial" panose="020B0604020202020204" pitchFamily="34" charset="0"/>
              <a:ea typeface="Lato" panose="020F0502020204030203" pitchFamily="34" charset="0"/>
              <a:cs typeface="Unilever Shilling Medium" panose="020B0502020202020204" pitchFamily="34" charset="77"/>
            </a:endParaRPr>
          </a:p>
        </p:txBody>
      </p:sp>
      <p:sp>
        <p:nvSpPr>
          <p:cNvPr id="4" name="TextBox 3">
            <a:extLst>
              <a:ext uri="{FF2B5EF4-FFF2-40B4-BE49-F238E27FC236}">
                <a16:creationId xmlns:a16="http://schemas.microsoft.com/office/drawing/2014/main" id="{E7EEFDB0-34D0-48E5-8C63-AB076E1F5BDD}"/>
              </a:ext>
            </a:extLst>
          </p:cNvPr>
          <p:cNvSpPr txBox="1"/>
          <p:nvPr/>
        </p:nvSpPr>
        <p:spPr>
          <a:xfrm>
            <a:off x="6941574" y="2118636"/>
            <a:ext cx="4426674" cy="461665"/>
          </a:xfrm>
          <a:prstGeom prst="rect">
            <a:avLst/>
          </a:prstGeom>
          <a:noFill/>
        </p:spPr>
        <p:txBody>
          <a:bodyPr wrap="square" rtlCol="0">
            <a:spAutoFit/>
          </a:bodyPr>
          <a:lstStyle/>
          <a:p>
            <a:r>
              <a:rPr lang="en-GB" sz="24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YOU WILL! EVERYDAY!</a:t>
            </a:r>
            <a:endParaRPr lang="ru-RU" sz="2400">
              <a:solidFill>
                <a:srgbClr val="45B2F8"/>
              </a:solidFill>
              <a:latin typeface="Arial" panose="020B0604020202020204" pitchFamily="34" charset="0"/>
              <a:ea typeface="Lato" panose="020F0502020204030203" pitchFamily="34" charset="0"/>
              <a:cs typeface="Unilever Shilling" panose="020B0502020202020204" pitchFamily="34" charset="77"/>
            </a:endParaRPr>
          </a:p>
        </p:txBody>
      </p:sp>
      <p:sp>
        <p:nvSpPr>
          <p:cNvPr id="5" name="TextBox 4">
            <a:extLst>
              <a:ext uri="{FF2B5EF4-FFF2-40B4-BE49-F238E27FC236}">
                <a16:creationId xmlns:a16="http://schemas.microsoft.com/office/drawing/2014/main" id="{FE0D0B5F-CCA5-441D-B833-0019DBFEE96D}"/>
              </a:ext>
            </a:extLst>
          </p:cNvPr>
          <p:cNvSpPr txBox="1"/>
          <p:nvPr/>
        </p:nvSpPr>
        <p:spPr>
          <a:xfrm>
            <a:off x="6941574" y="2681728"/>
            <a:ext cx="5105506" cy="3393237"/>
          </a:xfrm>
          <a:prstGeom prst="rect">
            <a:avLst/>
          </a:prstGeom>
          <a:noFill/>
        </p:spPr>
        <p:txBody>
          <a:bodyPr wrap="square" rtlCol="0">
            <a:spAutoFit/>
          </a:bodyPr>
          <a:lstStyle/>
          <a:p>
            <a:pPr defTabSz="360000"/>
            <a:r>
              <a:rPr lang="en-GB" sz="1650" dirty="0">
                <a:solidFill>
                  <a:schemeClr val="tx1">
                    <a:lumMod val="65000"/>
                    <a:lumOff val="35000"/>
                  </a:schemeClr>
                </a:solidFill>
                <a:latin typeface="Unilever Shilling" panose="020B0502020202020204" pitchFamily="34" charset="77"/>
                <a:cs typeface="Unilever Shilling" panose="020B0502020202020204" pitchFamily="34" charset="77"/>
              </a:rPr>
              <a:t>Small actions can make a big difference when your products are used everyday around the world by 2.5 billion consumers. </a:t>
            </a:r>
          </a:p>
          <a:p>
            <a:pPr defTabSz="360000"/>
            <a:endParaRPr lang="en-GB" sz="1650" dirty="0">
              <a:solidFill>
                <a:schemeClr val="tx1">
                  <a:lumMod val="65000"/>
                  <a:lumOff val="35000"/>
                </a:schemeClr>
              </a:solidFill>
              <a:latin typeface="Unilever Shilling" panose="020B0502020202020204" pitchFamily="34" charset="77"/>
              <a:cs typeface="Unilever Shilling" panose="020B0502020202020204" pitchFamily="34" charset="77"/>
            </a:endParaRPr>
          </a:p>
          <a:p>
            <a:pPr defTabSz="360000"/>
            <a:r>
              <a:rPr lang="en-GB" sz="1650" dirty="0">
                <a:solidFill>
                  <a:schemeClr val="tx1">
                    <a:lumMod val="65000"/>
                    <a:lumOff val="35000"/>
                  </a:schemeClr>
                </a:solidFill>
                <a:latin typeface="Unilever Shilling" panose="020B0502020202020204" pitchFamily="34" charset="77"/>
                <a:cs typeface="Unilever Shilling" panose="020B0502020202020204" pitchFamily="34" charset="77"/>
              </a:rPr>
              <a:t>You’ll have the opportunity to directly impact their lives through household names like Ben and Jerry’s, Hellman’s and Dove. </a:t>
            </a:r>
          </a:p>
          <a:p>
            <a:pPr defTabSz="360000"/>
            <a:endParaRPr lang="en-GB" sz="1650" dirty="0">
              <a:solidFill>
                <a:schemeClr val="tx1">
                  <a:lumMod val="65000"/>
                  <a:lumOff val="35000"/>
                </a:schemeClr>
              </a:solidFill>
              <a:latin typeface="Unilever Shilling" panose="020B0502020202020204" pitchFamily="34" charset="77"/>
              <a:cs typeface="Unilever Shilling" panose="020B0502020202020204" pitchFamily="34" charset="77"/>
            </a:endParaRPr>
          </a:p>
          <a:p>
            <a:pPr defTabSz="360000"/>
            <a:r>
              <a:rPr lang="en-GB" sz="1650" dirty="0">
                <a:solidFill>
                  <a:schemeClr val="tx1">
                    <a:lumMod val="65000"/>
                    <a:lumOff val="35000"/>
                  </a:schemeClr>
                </a:solidFill>
                <a:latin typeface="Unilever Shilling" panose="020B0502020202020204" pitchFamily="34" charset="77"/>
                <a:cs typeface="Unilever Shilling" panose="020B0502020202020204" pitchFamily="34" charset="77"/>
              </a:rPr>
              <a:t>Together, our Engineers touch every single product that Unilever produces and every piece of equipment in out factories around the world. As a Unilever Engineer, you will be enabling purposeful brands to grow’.</a:t>
            </a:r>
          </a:p>
        </p:txBody>
      </p:sp>
      <p:pic>
        <p:nvPicPr>
          <p:cNvPr id="7" name="Picture 6" descr="Two people sitting at a table with a plate of food&#10;&#10;Description automatically generated">
            <a:extLst>
              <a:ext uri="{FF2B5EF4-FFF2-40B4-BE49-F238E27FC236}">
                <a16:creationId xmlns:a16="http://schemas.microsoft.com/office/drawing/2014/main" id="{3BD55717-3AD3-40B5-BE39-369AE97418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2507" y="390051"/>
            <a:ext cx="2677378" cy="2723806"/>
          </a:xfrm>
          <a:prstGeom prst="rect">
            <a:avLst/>
          </a:prstGeom>
        </p:spPr>
      </p:pic>
      <p:sp>
        <p:nvSpPr>
          <p:cNvPr id="2" name="Rectangle 1">
            <a:extLst>
              <a:ext uri="{FF2B5EF4-FFF2-40B4-BE49-F238E27FC236}">
                <a16:creationId xmlns:a16="http://schemas.microsoft.com/office/drawing/2014/main" id="{5D8E1952-2495-4B6F-97E2-EE16A92749FA}"/>
              </a:ext>
            </a:extLst>
          </p:cNvPr>
          <p:cNvSpPr/>
          <p:nvPr/>
        </p:nvSpPr>
        <p:spPr>
          <a:xfrm>
            <a:off x="1042507" y="3313296"/>
            <a:ext cx="2677378" cy="2610460"/>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spcAft>
                <a:spcPts val="1400"/>
              </a:spcAft>
            </a:pPr>
            <a:endParaRPr lang="en-US" sz="2400" b="1">
              <a:latin typeface="Unilever Shilling" panose="020B0502020202020204" pitchFamily="34" charset="77"/>
              <a:cs typeface="Unilever Shilling" panose="020B0502020202020204" pitchFamily="34" charset="77"/>
            </a:endParaRPr>
          </a:p>
        </p:txBody>
      </p:sp>
      <p:pic>
        <p:nvPicPr>
          <p:cNvPr id="9" name="Picture Placeholder 5">
            <a:extLst>
              <a:ext uri="{FF2B5EF4-FFF2-40B4-BE49-F238E27FC236}">
                <a16:creationId xmlns:a16="http://schemas.microsoft.com/office/drawing/2014/main" id="{417C1690-925F-4E3E-AD51-42F5E912CC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7323" y="390049"/>
            <a:ext cx="2677378" cy="2723807"/>
          </a:xfrm>
          <a:prstGeom prst="rect">
            <a:avLst/>
          </a:prstGeom>
        </p:spPr>
      </p:pic>
      <p:sp>
        <p:nvSpPr>
          <p:cNvPr id="11" name="Rectangle 10">
            <a:extLst>
              <a:ext uri="{FF2B5EF4-FFF2-40B4-BE49-F238E27FC236}">
                <a16:creationId xmlns:a16="http://schemas.microsoft.com/office/drawing/2014/main" id="{6A6192F9-2918-4B27-8C8E-56D0AF27AAFA}"/>
              </a:ext>
            </a:extLst>
          </p:cNvPr>
          <p:cNvSpPr>
            <a:spLocks/>
          </p:cNvSpPr>
          <p:nvPr/>
        </p:nvSpPr>
        <p:spPr bwMode="auto">
          <a:xfrm>
            <a:off x="3907322" y="3303464"/>
            <a:ext cx="2677378" cy="262538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2930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CDADF2-A34A-4399-932E-68887F11410D}"/>
              </a:ext>
            </a:extLst>
          </p:cNvPr>
          <p:cNvSpPr txBox="1"/>
          <p:nvPr/>
        </p:nvSpPr>
        <p:spPr>
          <a:xfrm>
            <a:off x="7042622" y="239185"/>
            <a:ext cx="5221972" cy="1708160"/>
          </a:xfrm>
          <a:prstGeom prst="rect">
            <a:avLst/>
          </a:prstGeom>
          <a:noFill/>
        </p:spPr>
        <p:txBody>
          <a:bodyPr wrap="square" rtlCol="0">
            <a:spAutoFit/>
          </a:bodyPr>
          <a:lstStyle/>
          <a:p>
            <a:pPr>
              <a:lnSpc>
                <a:spcPts val="4200"/>
              </a:lnSpc>
            </a:pPr>
            <a:r>
              <a:rPr lang="en-US" sz="3600" b="1">
                <a:solidFill>
                  <a:schemeClr val="tx1">
                    <a:lumMod val="65000"/>
                    <a:lumOff val="35000"/>
                  </a:schemeClr>
                </a:solidFill>
                <a:latin typeface="Unilever Shilling Medium" panose="020B0502020202020204" pitchFamily="34" charset="77"/>
                <a:ea typeface="Lato" panose="020F0502020204030203" pitchFamily="34" charset="0"/>
                <a:cs typeface="Unilever Shilling Medium" panose="020B0502020202020204" pitchFamily="34" charset="77"/>
              </a:rPr>
              <a:t>IS BUILDING A BETTER PLANET IMPORTANT TO YOU?</a:t>
            </a:r>
            <a:endParaRPr lang="ru-RU" sz="3600" b="1">
              <a:solidFill>
                <a:schemeClr val="tx1">
                  <a:lumMod val="65000"/>
                  <a:lumOff val="35000"/>
                </a:schemeClr>
              </a:solidFill>
              <a:latin typeface="Arial" panose="020B0604020202020204" pitchFamily="34" charset="0"/>
              <a:ea typeface="Lato" panose="020F0502020204030203" pitchFamily="34" charset="0"/>
              <a:cs typeface="Unilever Shilling Medium" panose="020B0502020202020204" pitchFamily="34" charset="77"/>
            </a:endParaRPr>
          </a:p>
        </p:txBody>
      </p:sp>
      <p:sp>
        <p:nvSpPr>
          <p:cNvPr id="5" name="TextBox 4">
            <a:extLst>
              <a:ext uri="{FF2B5EF4-FFF2-40B4-BE49-F238E27FC236}">
                <a16:creationId xmlns:a16="http://schemas.microsoft.com/office/drawing/2014/main" id="{38F1F7F2-931C-46D8-8ADF-18B5E82719D3}"/>
              </a:ext>
            </a:extLst>
          </p:cNvPr>
          <p:cNvSpPr txBox="1"/>
          <p:nvPr/>
        </p:nvSpPr>
        <p:spPr>
          <a:xfrm>
            <a:off x="7042622" y="2033666"/>
            <a:ext cx="4986762" cy="1015663"/>
          </a:xfrm>
          <a:prstGeom prst="rect">
            <a:avLst/>
          </a:prstGeom>
          <a:noFill/>
        </p:spPr>
        <p:txBody>
          <a:bodyPr wrap="square" rtlCol="0">
            <a:spAutoFit/>
          </a:bodyPr>
          <a:lstStyle/>
          <a:p>
            <a:r>
              <a:rPr lang="en-GB" sz="200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HELP US SHAPE A SUSTAINABLE FUTURE, CHANGING THE WAY THE WORLD DOES BUSINESS!</a:t>
            </a:r>
            <a:endParaRPr lang="ru-RU" sz="2000">
              <a:solidFill>
                <a:srgbClr val="45B2F8"/>
              </a:solidFill>
              <a:latin typeface="Arial" panose="020B0604020202020204" pitchFamily="34" charset="0"/>
              <a:ea typeface="Lato" panose="020F0502020204030203" pitchFamily="34" charset="0"/>
              <a:cs typeface="Unilever Shilling" panose="020B0502020202020204" pitchFamily="34" charset="77"/>
            </a:endParaRPr>
          </a:p>
        </p:txBody>
      </p:sp>
      <p:sp>
        <p:nvSpPr>
          <p:cNvPr id="6" name="TextBox 5">
            <a:extLst>
              <a:ext uri="{FF2B5EF4-FFF2-40B4-BE49-F238E27FC236}">
                <a16:creationId xmlns:a16="http://schemas.microsoft.com/office/drawing/2014/main" id="{D655F75D-C315-426D-8A47-2B73D3349DFD}"/>
              </a:ext>
            </a:extLst>
          </p:cNvPr>
          <p:cNvSpPr txBox="1"/>
          <p:nvPr/>
        </p:nvSpPr>
        <p:spPr>
          <a:xfrm>
            <a:off x="7042622" y="3174406"/>
            <a:ext cx="4839279" cy="2800767"/>
          </a:xfrm>
          <a:prstGeom prst="rect">
            <a:avLst/>
          </a:prstGeom>
          <a:noFill/>
        </p:spPr>
        <p:txBody>
          <a:bodyPr wrap="square" rtlCol="0">
            <a:spAutoFit/>
          </a:bodyPr>
          <a:lstStyle/>
          <a:p>
            <a:pPr defTabSz="360000"/>
            <a:r>
              <a:rPr lang="en-GB" sz="1600" dirty="0">
                <a:solidFill>
                  <a:srgbClr val="707E9B"/>
                </a:solidFill>
                <a:latin typeface="Unilever Shilling" panose="020B0502020202020204" pitchFamily="34" charset="77"/>
                <a:cs typeface="Unilever Shilling" panose="020B0502020202020204" pitchFamily="34" charset="77"/>
              </a:rPr>
              <a:t>At Unilever we have a higher purpose, and know that sustainable products are better for our long term growth.  </a:t>
            </a:r>
          </a:p>
          <a:p>
            <a:pPr defTabSz="360000"/>
            <a:endParaRPr lang="en-GB" sz="1600" dirty="0">
              <a:solidFill>
                <a:srgbClr val="707E9B"/>
              </a:solidFill>
              <a:latin typeface="Unilever Shilling" panose="020B0502020202020204" pitchFamily="34" charset="77"/>
              <a:cs typeface="Unilever Shilling" panose="020B0502020202020204" pitchFamily="34" charset="77"/>
            </a:endParaRPr>
          </a:p>
          <a:p>
            <a:pPr defTabSz="360000"/>
            <a:r>
              <a:rPr lang="en-GB" sz="1600" dirty="0">
                <a:solidFill>
                  <a:srgbClr val="707E9B"/>
                </a:solidFill>
                <a:latin typeface="Unilever Shilling" panose="020B0502020202020204" pitchFamily="34" charset="77"/>
                <a:cs typeface="Unilever Shilling" panose="020B0502020202020204" pitchFamily="34" charset="77"/>
              </a:rPr>
              <a:t>Every one of our Engineers plays a critical part in achieving Unilever’s goal “to make sustainable living commonplace”. </a:t>
            </a:r>
          </a:p>
          <a:p>
            <a:pPr defTabSz="360000"/>
            <a:endParaRPr lang="en-GB" sz="1600" dirty="0">
              <a:solidFill>
                <a:srgbClr val="707E9B"/>
              </a:solidFill>
              <a:latin typeface="Unilever Shilling" panose="020B0502020202020204" pitchFamily="34" charset="77"/>
              <a:cs typeface="Unilever Shilling" panose="020B0502020202020204" pitchFamily="34" charset="77"/>
            </a:endParaRPr>
          </a:p>
          <a:p>
            <a:pPr defTabSz="360000"/>
            <a:r>
              <a:rPr lang="en-GB" sz="1600" dirty="0">
                <a:solidFill>
                  <a:srgbClr val="707E9B"/>
                </a:solidFill>
                <a:latin typeface="Unilever Shilling" panose="020B0502020202020204" pitchFamily="34" charset="77"/>
                <a:cs typeface="Unilever Shilling" panose="020B0502020202020204" pitchFamily="34" charset="77"/>
              </a:rPr>
              <a:t>Together, our hands shape a sustainable tomorrow -protecting our people and planet to build a better future.</a:t>
            </a:r>
          </a:p>
        </p:txBody>
      </p:sp>
      <p:pic>
        <p:nvPicPr>
          <p:cNvPr id="7" name="Picture 6">
            <a:extLst>
              <a:ext uri="{FF2B5EF4-FFF2-40B4-BE49-F238E27FC236}">
                <a16:creationId xmlns:a16="http://schemas.microsoft.com/office/drawing/2014/main" id="{40CC6F2E-BAC0-42E0-BB3E-42CE29AB14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3452" y="255637"/>
            <a:ext cx="2693490" cy="2793692"/>
          </a:xfrm>
          <a:prstGeom prst="rect">
            <a:avLst/>
          </a:prstGeom>
        </p:spPr>
      </p:pic>
      <p:pic>
        <p:nvPicPr>
          <p:cNvPr id="9" name="Picture 8">
            <a:extLst>
              <a:ext uri="{FF2B5EF4-FFF2-40B4-BE49-F238E27FC236}">
                <a16:creationId xmlns:a16="http://schemas.microsoft.com/office/drawing/2014/main" id="{2C088B13-8F65-46E8-B809-84B5276FD8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2683" y="3213734"/>
            <a:ext cx="2694761" cy="2730533"/>
          </a:xfrm>
          <a:prstGeom prst="rect">
            <a:avLst/>
          </a:prstGeom>
        </p:spPr>
      </p:pic>
      <p:sp>
        <p:nvSpPr>
          <p:cNvPr id="15" name="Rectangle 14">
            <a:extLst>
              <a:ext uri="{FF2B5EF4-FFF2-40B4-BE49-F238E27FC236}">
                <a16:creationId xmlns:a16="http://schemas.microsoft.com/office/drawing/2014/main" id="{72D067E6-4C91-4CDF-8DD4-EA5E7CADE6E5}"/>
              </a:ext>
            </a:extLst>
          </p:cNvPr>
          <p:cNvSpPr/>
          <p:nvPr/>
        </p:nvSpPr>
        <p:spPr>
          <a:xfrm>
            <a:off x="1033452" y="3213734"/>
            <a:ext cx="2693490" cy="2734271"/>
          </a:xfrm>
          <a:prstGeom prst="rect">
            <a:avLst/>
          </a:prstGeom>
          <a:blipFill>
            <a:blip r:embed="rId5">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spcAft>
                <a:spcPts val="1400"/>
              </a:spcAft>
            </a:pPr>
            <a:endParaRPr lang="en-US" sz="1400">
              <a:latin typeface="Unilever Shilling" panose="020B0502020202020204" pitchFamily="34" charset="77"/>
              <a:cs typeface="Unilever Shilling" panose="020B0502020202020204" pitchFamily="34" charset="77"/>
            </a:endParaRPr>
          </a:p>
        </p:txBody>
      </p:sp>
      <p:sp>
        <p:nvSpPr>
          <p:cNvPr id="2" name="Rectangle 1">
            <a:extLst>
              <a:ext uri="{FF2B5EF4-FFF2-40B4-BE49-F238E27FC236}">
                <a16:creationId xmlns:a16="http://schemas.microsoft.com/office/drawing/2014/main" id="{049BA91A-5C7D-4583-860C-D6E78BC3E050}"/>
              </a:ext>
            </a:extLst>
          </p:cNvPr>
          <p:cNvSpPr>
            <a:spLocks/>
          </p:cNvSpPr>
          <p:nvPr/>
        </p:nvSpPr>
        <p:spPr bwMode="auto">
          <a:xfrm>
            <a:off x="3902682" y="268681"/>
            <a:ext cx="2693489" cy="278064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2284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7B9E-AD7F-4F72-82E0-ABD15AD86BFA}"/>
              </a:ext>
            </a:extLst>
          </p:cNvPr>
          <p:cNvSpPr>
            <a:spLocks noGrp="1"/>
          </p:cNvSpPr>
          <p:nvPr>
            <p:ph type="title"/>
          </p:nvPr>
        </p:nvSpPr>
        <p:spPr>
          <a:xfrm>
            <a:off x="6727314" y="277001"/>
            <a:ext cx="5527608" cy="1608330"/>
          </a:xfrm>
        </p:spPr>
        <p:txBody>
          <a:bodyPr/>
          <a:lstStyle/>
          <a:p>
            <a:pPr>
              <a:lnSpc>
                <a:spcPct val="100000"/>
              </a:lnSpc>
            </a:pPr>
            <a:r>
              <a:rPr lang="en-GB" sz="3400" b="0" dirty="0">
                <a:solidFill>
                  <a:schemeClr val="tx1">
                    <a:lumMod val="65000"/>
                    <a:lumOff val="35000"/>
                  </a:schemeClr>
                </a:solidFill>
                <a:latin typeface="+mj-lt"/>
              </a:rPr>
              <a:t>EAGER TO WORK WITH PARTNERS TO DELIVER VALUE?</a:t>
            </a:r>
            <a:br>
              <a:rPr lang="en-GB" sz="3400" b="0" dirty="0">
                <a:solidFill>
                  <a:schemeClr val="tx1">
                    <a:lumMod val="65000"/>
                    <a:lumOff val="35000"/>
                  </a:schemeClr>
                </a:solidFill>
                <a:latin typeface="+mj-lt"/>
              </a:rPr>
            </a:br>
            <a:endParaRPr lang="en-GB" sz="3400" b="0" dirty="0">
              <a:solidFill>
                <a:schemeClr val="tx1">
                  <a:lumMod val="65000"/>
                  <a:lumOff val="35000"/>
                </a:schemeClr>
              </a:solidFill>
              <a:latin typeface="+mj-lt"/>
            </a:endParaRPr>
          </a:p>
        </p:txBody>
      </p:sp>
      <p:sp>
        <p:nvSpPr>
          <p:cNvPr id="5" name="TextBox 4">
            <a:extLst>
              <a:ext uri="{FF2B5EF4-FFF2-40B4-BE49-F238E27FC236}">
                <a16:creationId xmlns:a16="http://schemas.microsoft.com/office/drawing/2014/main" id="{EC81F891-36F6-4AF9-9638-243DE4EFB1B2}"/>
              </a:ext>
            </a:extLst>
          </p:cNvPr>
          <p:cNvSpPr txBox="1"/>
          <p:nvPr/>
        </p:nvSpPr>
        <p:spPr>
          <a:xfrm>
            <a:off x="6662766" y="1885331"/>
            <a:ext cx="5375671" cy="923330"/>
          </a:xfrm>
          <a:prstGeom prst="rect">
            <a:avLst/>
          </a:prstGeom>
          <a:noFill/>
        </p:spPr>
        <p:txBody>
          <a:bodyPr wrap="square" rtlCol="0">
            <a:spAutoFit/>
          </a:bodyPr>
          <a:lstStyle/>
          <a:p>
            <a:r>
              <a:rPr lang="en-GB" dirty="0">
                <a:solidFill>
                  <a:srgbClr val="45B2F8"/>
                </a:solidFill>
                <a:latin typeface="Unilever Shilling" panose="020B0502020202020204" pitchFamily="34" charset="77"/>
                <a:ea typeface="Lato" panose="020F0502020204030203" pitchFamily="34" charset="0"/>
                <a:cs typeface="Unilever Shilling" panose="020B0502020202020204" pitchFamily="34" charset="77"/>
              </a:rPr>
              <a:t>WE CO-CREATE AND GENERATE INNOVATIVE OPPORTUNITIES THROUGH NEW TECHNOLOGIES AND PEOPLE DEVELOPMENT</a:t>
            </a:r>
          </a:p>
        </p:txBody>
      </p:sp>
      <p:sp>
        <p:nvSpPr>
          <p:cNvPr id="7" name="TextBox 6">
            <a:extLst>
              <a:ext uri="{FF2B5EF4-FFF2-40B4-BE49-F238E27FC236}">
                <a16:creationId xmlns:a16="http://schemas.microsoft.com/office/drawing/2014/main" id="{D902449C-2B99-40CB-8D9B-AE219690E52F}"/>
              </a:ext>
            </a:extLst>
          </p:cNvPr>
          <p:cNvSpPr txBox="1"/>
          <p:nvPr/>
        </p:nvSpPr>
        <p:spPr>
          <a:xfrm>
            <a:off x="6727313" y="2889048"/>
            <a:ext cx="5311123" cy="3884285"/>
          </a:xfrm>
          <a:prstGeom prst="rect">
            <a:avLst/>
          </a:prstGeom>
          <a:noFill/>
        </p:spPr>
        <p:txBody>
          <a:bodyPr wrap="square" lIns="0" tIns="0" rIns="0" bIns="0" rtlCol="0">
            <a:noAutofit/>
          </a:bodyPr>
          <a:lstStyle/>
          <a:p>
            <a:pPr algn="l"/>
            <a:r>
              <a:rPr lang="en-GB" sz="1750" dirty="0">
                <a:solidFill>
                  <a:schemeClr val="tx1">
                    <a:lumMod val="50000"/>
                    <a:lumOff val="50000"/>
                  </a:schemeClr>
                </a:solidFill>
                <a:latin typeface="Unilever Shilling" panose="020B0502020202020204" pitchFamily="34" charset="77"/>
                <a:cs typeface="Unilever Shilling" panose="020B0502020202020204" pitchFamily="34" charset="77"/>
              </a:rPr>
              <a:t>Collaborating with strategic partners to develop new technologies and leverage industry wide capabilities. This enables Unilever to be at the forefront of manufacturing through advances in digital, robotics automation, new technology and sustainability. </a:t>
            </a:r>
          </a:p>
          <a:p>
            <a:pPr algn="l"/>
            <a:endParaRPr lang="en-GB" sz="1750" dirty="0">
              <a:solidFill>
                <a:schemeClr val="tx1">
                  <a:lumMod val="50000"/>
                  <a:lumOff val="50000"/>
                </a:schemeClr>
              </a:solidFill>
              <a:latin typeface="Unilever Shilling" panose="020B0502020202020204" pitchFamily="34" charset="77"/>
              <a:cs typeface="Unilever Shilling" panose="020B0502020202020204" pitchFamily="34" charset="77"/>
            </a:endParaRPr>
          </a:p>
          <a:p>
            <a:pPr algn="l"/>
            <a:r>
              <a:rPr lang="en-GB" sz="1750" dirty="0">
                <a:solidFill>
                  <a:schemeClr val="tx1">
                    <a:lumMod val="50000"/>
                    <a:lumOff val="50000"/>
                  </a:schemeClr>
                </a:solidFill>
                <a:latin typeface="Unilever Shilling" panose="020B0502020202020204" pitchFamily="34" charset="77"/>
                <a:cs typeface="Unilever Shilling" panose="020B0502020202020204" pitchFamily="34" charset="77"/>
              </a:rPr>
              <a:t>Partnering to further develop our people via agile opportunities, mentoring and capability development. </a:t>
            </a:r>
          </a:p>
          <a:p>
            <a:pPr algn="l"/>
            <a:endParaRPr lang="en-GB" sz="1750" dirty="0">
              <a:solidFill>
                <a:schemeClr val="tx1">
                  <a:lumMod val="50000"/>
                  <a:lumOff val="50000"/>
                </a:schemeClr>
              </a:solidFill>
              <a:cs typeface="Unilever Shilling" panose="020B0502020202020204" pitchFamily="34" charset="77"/>
            </a:endParaRPr>
          </a:p>
          <a:p>
            <a:pPr algn="l"/>
            <a:r>
              <a:rPr lang="en-GB" sz="1750" b="0" i="0" u="none" strike="noStrike" dirty="0">
                <a:solidFill>
                  <a:schemeClr val="tx1">
                    <a:lumMod val="50000"/>
                    <a:lumOff val="50000"/>
                  </a:schemeClr>
                </a:solidFill>
                <a:effectLst/>
              </a:rPr>
              <a:t>Our diversity as people is what makes us stronger. Inclusion for all is what will make us better.</a:t>
            </a:r>
            <a:endParaRPr lang="en-GB" sz="1750" dirty="0">
              <a:solidFill>
                <a:schemeClr val="tx1">
                  <a:lumMod val="50000"/>
                  <a:lumOff val="50000"/>
                </a:schemeClr>
              </a:solidFill>
              <a:cs typeface="Unilever Shilling" panose="020B0502020202020204" pitchFamily="34" charset="77"/>
            </a:endParaRPr>
          </a:p>
        </p:txBody>
      </p:sp>
      <p:pic>
        <p:nvPicPr>
          <p:cNvPr id="3" name="Picture Placeholder 18">
            <a:extLst>
              <a:ext uri="{FF2B5EF4-FFF2-40B4-BE49-F238E27FC236}">
                <a16:creationId xmlns:a16="http://schemas.microsoft.com/office/drawing/2014/main" id="{34B68369-3836-469C-A207-086ED3DF16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1483" y="406793"/>
            <a:ext cx="2623085" cy="2669894"/>
          </a:xfrm>
          <a:prstGeom prst="rect">
            <a:avLst/>
          </a:prstGeom>
        </p:spPr>
      </p:pic>
      <p:pic>
        <p:nvPicPr>
          <p:cNvPr id="11" name="Picture 10">
            <a:extLst>
              <a:ext uri="{FF2B5EF4-FFF2-40B4-BE49-F238E27FC236}">
                <a16:creationId xmlns:a16="http://schemas.microsoft.com/office/drawing/2014/main" id="{507A0554-CF5D-41A8-AD18-D4C5ABA38C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9911" y="3181000"/>
            <a:ext cx="2634657" cy="2732250"/>
          </a:xfrm>
          <a:prstGeom prst="rect">
            <a:avLst/>
          </a:prstGeom>
        </p:spPr>
      </p:pic>
      <p:pic>
        <p:nvPicPr>
          <p:cNvPr id="13" name="Picture Placeholder 22" descr="A person sitting at a desk&#10;&#10;Description automatically generated">
            <a:extLst>
              <a:ext uri="{FF2B5EF4-FFF2-40B4-BE49-F238E27FC236}">
                <a16:creationId xmlns:a16="http://schemas.microsoft.com/office/drawing/2014/main" id="{FE179F12-878D-4B21-A042-B02CD6FD96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37348" y="406793"/>
            <a:ext cx="2669281" cy="2644414"/>
          </a:xfrm>
          <a:prstGeom prst="rect">
            <a:avLst/>
          </a:prstGeom>
        </p:spPr>
      </p:pic>
      <p:pic>
        <p:nvPicPr>
          <p:cNvPr id="15" name="Picture 2" descr="See the source image">
            <a:extLst>
              <a:ext uri="{FF2B5EF4-FFF2-40B4-BE49-F238E27FC236}">
                <a16:creationId xmlns:a16="http://schemas.microsoft.com/office/drawing/2014/main" id="{2F6D01DE-BA68-4114-9622-9ADDC6C936A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737348" y="3180999"/>
            <a:ext cx="2669281" cy="27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11340"/>
      </p:ext>
    </p:extLst>
  </p:cSld>
  <p:clrMapOvr>
    <a:masterClrMapping/>
  </p:clrMapOvr>
</p:sld>
</file>

<file path=ppt/theme/theme1.xml><?xml version="1.0" encoding="utf-8"?>
<a:theme xmlns:a="http://schemas.openxmlformats.org/drawingml/2006/main" name="New Unilever Branding - Engineering">
  <a:themeElements>
    <a:clrScheme name="Custom 1">
      <a:dk1>
        <a:srgbClr val="000000"/>
      </a:dk1>
      <a:lt1>
        <a:srgbClr val="FFFFFF"/>
      </a:lt1>
      <a:dk2>
        <a:srgbClr val="1F36C7"/>
      </a:dk2>
      <a:lt2>
        <a:srgbClr val="E7E6E6"/>
      </a:lt2>
      <a:accent1>
        <a:srgbClr val="005EEF"/>
      </a:accent1>
      <a:accent2>
        <a:srgbClr val="FFE200"/>
      </a:accent2>
      <a:accent3>
        <a:srgbClr val="FF79C6"/>
      </a:accent3>
      <a:accent4>
        <a:srgbClr val="00D6C3"/>
      </a:accent4>
      <a:accent5>
        <a:srgbClr val="9C44C0"/>
      </a:accent5>
      <a:accent6>
        <a:srgbClr val="FF544F"/>
      </a:accent6>
      <a:hlink>
        <a:srgbClr val="0563C1"/>
      </a:hlink>
      <a:folHlink>
        <a:srgbClr val="954F72"/>
      </a:folHlink>
    </a:clrScheme>
    <a:fontScheme name="Unilever Shilling">
      <a:majorFont>
        <a:latin typeface="Unilever Shilling Medium"/>
        <a:ea typeface=""/>
        <a:cs typeface=""/>
      </a:majorFont>
      <a:minorFont>
        <a:latin typeface="Unilever Shillin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err="1" smtClean="0">
            <a:solidFill>
              <a:schemeClr val="tx1"/>
            </a:solidFill>
            <a:latin typeface="Unilever Shilling" panose="020B0502020202020204" pitchFamily="34" charset="77"/>
            <a:cs typeface="Unilever Shilling" panose="020B0502020202020204" pitchFamily="34" charset="77"/>
          </a:defRPr>
        </a:defPPr>
      </a:lstStyle>
    </a:txDef>
  </a:objectDefaults>
  <a:extraClrSchemeLst/>
  <a:extLst>
    <a:ext uri="{05A4C25C-085E-4340-85A3-A5531E510DB2}">
      <thm15:themeFamily xmlns:thm15="http://schemas.microsoft.com/office/thememl/2012/main" name="New Unilever Branding - Engineering" id="{1CD3D7B6-FABE-48A4-B3B6-CA7D74C42AE6}" vid="{90D6FEF6-8A3A-42C9-8738-F2FDFD8B9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6966e04-9f76-4ae7-824d-0c9f2c389345">
      <UserInfo>
        <DisplayName>Palmer2, Martina</DisplayName>
        <AccountId>292</AccountId>
        <AccountType/>
      </UserInfo>
      <UserInfo>
        <DisplayName>Ahmad, Faizaan</DisplayName>
        <AccountId>237</AccountId>
        <AccountType/>
      </UserInfo>
      <UserInfo>
        <DisplayName>Mccann, Lucia</DisplayName>
        <AccountId>36</AccountId>
        <AccountType/>
      </UserInfo>
      <UserInfo>
        <DisplayName>Green, Amy</DisplayName>
        <AccountId>176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59E8B238863C48B25B9211FC0583B4" ma:contentTypeVersion="13" ma:contentTypeDescription="Create a new document." ma:contentTypeScope="" ma:versionID="eb5a435523f784769bbe75b75ee5aa28">
  <xsd:schema xmlns:xsd="http://www.w3.org/2001/XMLSchema" xmlns:xs="http://www.w3.org/2001/XMLSchema" xmlns:p="http://schemas.microsoft.com/office/2006/metadata/properties" xmlns:ns2="7298ef55-932e-4184-835e-01b4737958c7" xmlns:ns3="56966e04-9f76-4ae7-824d-0c9f2c389345" targetNamespace="http://schemas.microsoft.com/office/2006/metadata/properties" ma:root="true" ma:fieldsID="64b4c6784dc4e15efca2c38e736e1478" ns2:_="" ns3:_="">
    <xsd:import namespace="7298ef55-932e-4184-835e-01b4737958c7"/>
    <xsd:import namespace="56966e04-9f76-4ae7-824d-0c9f2c38934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8ef55-932e-4184-835e-01b473795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966e04-9f76-4ae7-824d-0c9f2c3893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C7F06-57E5-4BA8-BAED-677722688EEC}">
  <ds:schemaRefs>
    <ds:schemaRef ds:uri="http://schemas.microsoft.com/office/2006/metadata/properties"/>
    <ds:schemaRef ds:uri="http://purl.org/dc/terms/"/>
    <ds:schemaRef ds:uri="http://schemas.microsoft.com/office/2006/documentManagement/types"/>
    <ds:schemaRef ds:uri="7298ef55-932e-4184-835e-01b4737958c7"/>
    <ds:schemaRef ds:uri="http://purl.org/dc/elements/1.1/"/>
    <ds:schemaRef ds:uri="56966e04-9f76-4ae7-824d-0c9f2c38934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772FA10-83BB-4A48-A86A-D8A3A7C52E7B}">
  <ds:schemaRefs>
    <ds:schemaRef ds:uri="http://schemas.microsoft.com/sharepoint/v3/contenttype/forms"/>
  </ds:schemaRefs>
</ds:datastoreItem>
</file>

<file path=customXml/itemProps3.xml><?xml version="1.0" encoding="utf-8"?>
<ds:datastoreItem xmlns:ds="http://schemas.openxmlformats.org/officeDocument/2006/customXml" ds:itemID="{27A44007-6A61-4D11-894C-5D0A0664C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8ef55-932e-4184-835e-01b4737958c7"/>
    <ds:schemaRef ds:uri="56966e04-9f76-4ae7-824d-0c9f2c389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Unilever Branding - Engineering</Template>
  <TotalTime>14622</TotalTime>
  <Words>703</Words>
  <Application>Microsoft Office PowerPoint</Application>
  <PresentationFormat>Widescreen</PresentationFormat>
  <Paragraphs>60</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Unilever Shilling</vt:lpstr>
      <vt:lpstr>Unilever Shilling Medium</vt:lpstr>
      <vt:lpstr>New Unilever Branding -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EAGER TO WORK WITH PARTNERS TO DELIVER VALUE?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Amy</dc:creator>
  <cp:lastModifiedBy>Sheppard, Kelly</cp:lastModifiedBy>
  <cp:revision>2</cp:revision>
  <dcterms:created xsi:type="dcterms:W3CDTF">2020-03-23T11:13:50Z</dcterms:created>
  <dcterms:modified xsi:type="dcterms:W3CDTF">2022-03-02T16:25:13Z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0x0101007C59E8B238863C48B25B9211FC0583B4</vt:lpwstr>
  </property>
</Properties>
</file>